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9144000" cy="5143500" type="screen16x9"/>
  <p:notesSz cx="6858000" cy="9144000"/>
  <p:embeddedFontLst>
    <p:embeddedFont>
      <p:font typeface="Dosis" panose="020B0604020202020204" charset="0"/>
      <p:regular r:id="rId26"/>
      <p:bold r:id="rId27"/>
    </p:embeddedFont>
    <p:embeddedFont>
      <p:font typeface="Playfair Display" panose="020B0604020202020204" charset="0"/>
      <p:regular r:id="rId28"/>
      <p:bold r:id="rId29"/>
      <p:italic r:id="rId30"/>
      <p:boldItalic r:id="rId31"/>
    </p:embeddedFont>
    <p:embeddedFont>
      <p:font typeface="Open Sans SemiBold" panose="020B0604020202020204" charset="0"/>
      <p:regular r:id="rId32"/>
      <p:bold r:id="rId33"/>
      <p:italic r:id="rId34"/>
      <p:boldItalic r:id="rId35"/>
    </p:embeddedFont>
    <p:embeddedFont>
      <p:font typeface="Open Sans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2" name="Google Shape;18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gee47f9cd32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1" name="Google Shape;2641;gee47f9cd32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gee47f9cd32_3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6" name="Google Shape;2646;gee47f9cd32_3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ee47f9cd32_3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" name="Google Shape;2748;gee47f9cd32_3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" name="Google Shape;2752;gee47f9cd32_3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3" name="Google Shape;2753;gee47f9cd32_3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gee5ae0a5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9" name="Google Shape;2759;gee5ae0a5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0" name="Google Shape;2860;gee5ae0a53f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1" name="Google Shape;2861;gee5ae0a53f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gea868aafdf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7" name="Google Shape;2867;gea868aafdf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8" name="Google Shape;2968;gea868aafdf_2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9" name="Google Shape;2969;gea868aafdf_2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ge054333891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5" name="Google Shape;2975;ge054333891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ge0045bd170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" name="Google Shape;3157;ge0045bd170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gdfeea6610b_0_1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2" name="Google Shape;2142;gdfeea6610b_0_1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8" name="Google Shape;3268;ge0045bd170_0_10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9" name="Google Shape;3269;ge0045bd170_0_10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" name="Google Shape;3380;ge0045bd170_0_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1" name="Google Shape;3381;ge0045bd170_0_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gea868aafdf_2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9" name="Google Shape;3519;gea868aafdf_2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gea868aafdf_2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8" name="Google Shape;2158;gea868aafdf_2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ge054333891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8" name="Google Shape;2168;ge054333891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" name="Google Shape;2308;ge054333891_0_2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9" name="Google Shape;2309;ge054333891_0_2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ge054333891_0_1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8" name="Google Shape;2408;ge054333891_0_1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gdf78dc23c5_1_1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6" name="Google Shape;2426;gdf78dc23c5_1_17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gdfeea6610b_0_2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7" name="Google Shape;2477;gdfeea6610b_0_2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" name="Google Shape;2538;gdf78dc23c5_1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9" name="Google Shape;2539;gdf78dc23c5_1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713225" y="312400"/>
            <a:ext cx="3543600" cy="37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713225" y="4156925"/>
            <a:ext cx="35436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558275"/>
            <a:ext cx="7717500" cy="168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1" name="Google Shape;431;p11"/>
          <p:cNvSpPr txBox="1">
            <a:spLocks noGrp="1"/>
          </p:cNvSpPr>
          <p:nvPr>
            <p:ph type="subTitle" idx="1"/>
          </p:nvPr>
        </p:nvSpPr>
        <p:spPr>
          <a:xfrm>
            <a:off x="2527950" y="3360925"/>
            <a:ext cx="4088100" cy="4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432" name="Google Shape;432;p11"/>
          <p:cNvGrpSpPr/>
          <p:nvPr/>
        </p:nvGrpSpPr>
        <p:grpSpPr>
          <a:xfrm>
            <a:off x="622529" y="238129"/>
            <a:ext cx="7932918" cy="4667242"/>
            <a:chOff x="622529" y="99441"/>
            <a:chExt cx="7932918" cy="4667242"/>
          </a:xfrm>
        </p:grpSpPr>
        <p:grpSp>
          <p:nvGrpSpPr>
            <p:cNvPr id="433" name="Google Shape;433;p11"/>
            <p:cNvGrpSpPr/>
            <p:nvPr/>
          </p:nvGrpSpPr>
          <p:grpSpPr>
            <a:xfrm>
              <a:off x="8128031" y="3730639"/>
              <a:ext cx="302743" cy="302708"/>
              <a:chOff x="3298350" y="970300"/>
              <a:chExt cx="215200" cy="215175"/>
            </a:xfrm>
          </p:grpSpPr>
          <p:sp>
            <p:nvSpPr>
              <p:cNvPr id="434" name="Google Shape;434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11"/>
            <p:cNvGrpSpPr/>
            <p:nvPr/>
          </p:nvGrpSpPr>
          <p:grpSpPr>
            <a:xfrm>
              <a:off x="5805587" y="99441"/>
              <a:ext cx="345633" cy="345593"/>
              <a:chOff x="3298350" y="970300"/>
              <a:chExt cx="215200" cy="215175"/>
            </a:xfrm>
          </p:grpSpPr>
          <p:sp>
            <p:nvSpPr>
              <p:cNvPr id="440" name="Google Shape;440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5" name="Google Shape;445;p11"/>
            <p:cNvGrpSpPr/>
            <p:nvPr/>
          </p:nvGrpSpPr>
          <p:grpSpPr>
            <a:xfrm>
              <a:off x="8306117" y="2440577"/>
              <a:ext cx="249331" cy="249280"/>
              <a:chOff x="3298350" y="970300"/>
              <a:chExt cx="215200" cy="215175"/>
            </a:xfrm>
          </p:grpSpPr>
          <p:sp>
            <p:nvSpPr>
              <p:cNvPr id="446" name="Google Shape;446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1" name="Google Shape;451;p11"/>
            <p:cNvGrpSpPr/>
            <p:nvPr/>
          </p:nvGrpSpPr>
          <p:grpSpPr>
            <a:xfrm>
              <a:off x="747167" y="3663111"/>
              <a:ext cx="162691" cy="162672"/>
              <a:chOff x="3298350" y="970300"/>
              <a:chExt cx="215200" cy="215175"/>
            </a:xfrm>
          </p:grpSpPr>
          <p:sp>
            <p:nvSpPr>
              <p:cNvPr id="452" name="Google Shape;452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7" name="Google Shape;457;p11"/>
            <p:cNvGrpSpPr/>
            <p:nvPr/>
          </p:nvGrpSpPr>
          <p:grpSpPr>
            <a:xfrm>
              <a:off x="1300807" y="414847"/>
              <a:ext cx="249331" cy="249323"/>
              <a:chOff x="3298350" y="970300"/>
              <a:chExt cx="215200" cy="215175"/>
            </a:xfrm>
          </p:grpSpPr>
          <p:sp>
            <p:nvSpPr>
              <p:cNvPr id="458" name="Google Shape;458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3" name="Google Shape;463;p11"/>
            <p:cNvGrpSpPr/>
            <p:nvPr/>
          </p:nvGrpSpPr>
          <p:grpSpPr>
            <a:xfrm>
              <a:off x="8128029" y="388144"/>
              <a:ext cx="302743" cy="302708"/>
              <a:chOff x="3298350" y="970300"/>
              <a:chExt cx="215200" cy="215175"/>
            </a:xfrm>
          </p:grpSpPr>
          <p:sp>
            <p:nvSpPr>
              <p:cNvPr id="464" name="Google Shape;464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9" name="Google Shape;469;p11"/>
            <p:cNvGrpSpPr/>
            <p:nvPr/>
          </p:nvGrpSpPr>
          <p:grpSpPr>
            <a:xfrm>
              <a:off x="622529" y="1863439"/>
              <a:ext cx="249331" cy="249280"/>
              <a:chOff x="3298350" y="970300"/>
              <a:chExt cx="215200" cy="215175"/>
            </a:xfrm>
          </p:grpSpPr>
          <p:sp>
            <p:nvSpPr>
              <p:cNvPr id="470" name="Google Shape;470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5" name="Google Shape;475;p11"/>
            <p:cNvGrpSpPr/>
            <p:nvPr/>
          </p:nvGrpSpPr>
          <p:grpSpPr>
            <a:xfrm>
              <a:off x="2520760" y="4117922"/>
              <a:ext cx="345654" cy="345657"/>
              <a:chOff x="3298350" y="970300"/>
              <a:chExt cx="215200" cy="215175"/>
            </a:xfrm>
          </p:grpSpPr>
          <p:sp>
            <p:nvSpPr>
              <p:cNvPr id="476" name="Google Shape;476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" name="Google Shape;481;p11"/>
            <p:cNvGrpSpPr/>
            <p:nvPr/>
          </p:nvGrpSpPr>
          <p:grpSpPr>
            <a:xfrm>
              <a:off x="2617082" y="1242572"/>
              <a:ext cx="249331" cy="249323"/>
              <a:chOff x="3298350" y="970300"/>
              <a:chExt cx="215200" cy="215175"/>
            </a:xfrm>
          </p:grpSpPr>
          <p:sp>
            <p:nvSpPr>
              <p:cNvPr id="482" name="Google Shape;482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7" name="Google Shape;487;p11"/>
            <p:cNvGrpSpPr/>
            <p:nvPr/>
          </p:nvGrpSpPr>
          <p:grpSpPr>
            <a:xfrm>
              <a:off x="5118479" y="4214302"/>
              <a:ext cx="249331" cy="249280"/>
              <a:chOff x="3298350" y="970300"/>
              <a:chExt cx="215200" cy="215175"/>
            </a:xfrm>
          </p:grpSpPr>
          <p:sp>
            <p:nvSpPr>
              <p:cNvPr id="488" name="Google Shape;488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" name="Google Shape;493;p11"/>
            <p:cNvGrpSpPr/>
            <p:nvPr/>
          </p:nvGrpSpPr>
          <p:grpSpPr>
            <a:xfrm>
              <a:off x="5853726" y="1540894"/>
              <a:ext cx="249331" cy="249280"/>
              <a:chOff x="3298350" y="970300"/>
              <a:chExt cx="215200" cy="215175"/>
            </a:xfrm>
          </p:grpSpPr>
          <p:sp>
            <p:nvSpPr>
              <p:cNvPr id="494" name="Google Shape;494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9" name="Google Shape;499;p11"/>
            <p:cNvGrpSpPr/>
            <p:nvPr/>
          </p:nvGrpSpPr>
          <p:grpSpPr>
            <a:xfrm>
              <a:off x="6710042" y="4604011"/>
              <a:ext cx="162691" cy="162672"/>
              <a:chOff x="3298350" y="970300"/>
              <a:chExt cx="215200" cy="215175"/>
            </a:xfrm>
          </p:grpSpPr>
          <p:sp>
            <p:nvSpPr>
              <p:cNvPr id="500" name="Google Shape;500;p1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2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508" name="Google Shape;508;p13"/>
          <p:cNvSpPr txBox="1">
            <a:spLocks noGrp="1"/>
          </p:cNvSpPr>
          <p:nvPr>
            <p:ph type="subTitle" idx="1"/>
          </p:nvPr>
        </p:nvSpPr>
        <p:spPr>
          <a:xfrm>
            <a:off x="3073800" y="1782875"/>
            <a:ext cx="3998400" cy="3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13"/>
          <p:cNvSpPr txBox="1">
            <a:spLocks noGrp="1"/>
          </p:cNvSpPr>
          <p:nvPr>
            <p:ph type="subTitle" idx="2"/>
          </p:nvPr>
        </p:nvSpPr>
        <p:spPr>
          <a:xfrm>
            <a:off x="3073800" y="1437275"/>
            <a:ext cx="3998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0" name="Google Shape;510;p13"/>
          <p:cNvSpPr txBox="1">
            <a:spLocks noGrp="1"/>
          </p:cNvSpPr>
          <p:nvPr>
            <p:ph type="subTitle" idx="3"/>
          </p:nvPr>
        </p:nvSpPr>
        <p:spPr>
          <a:xfrm>
            <a:off x="3073800" y="2604400"/>
            <a:ext cx="3998400" cy="3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13"/>
          <p:cNvSpPr txBox="1">
            <a:spLocks noGrp="1"/>
          </p:cNvSpPr>
          <p:nvPr>
            <p:ph type="subTitle" idx="4"/>
          </p:nvPr>
        </p:nvSpPr>
        <p:spPr>
          <a:xfrm>
            <a:off x="3073800" y="2258725"/>
            <a:ext cx="3998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13"/>
          <p:cNvSpPr txBox="1">
            <a:spLocks noGrp="1"/>
          </p:cNvSpPr>
          <p:nvPr>
            <p:ph type="subTitle" idx="5"/>
          </p:nvPr>
        </p:nvSpPr>
        <p:spPr>
          <a:xfrm>
            <a:off x="3073800" y="3425913"/>
            <a:ext cx="3998400" cy="3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13"/>
          <p:cNvSpPr txBox="1">
            <a:spLocks noGrp="1"/>
          </p:cNvSpPr>
          <p:nvPr>
            <p:ph type="subTitle" idx="6"/>
          </p:nvPr>
        </p:nvSpPr>
        <p:spPr>
          <a:xfrm>
            <a:off x="3073800" y="3080238"/>
            <a:ext cx="3998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13"/>
          <p:cNvSpPr txBox="1">
            <a:spLocks noGrp="1"/>
          </p:cNvSpPr>
          <p:nvPr>
            <p:ph type="subTitle" idx="7"/>
          </p:nvPr>
        </p:nvSpPr>
        <p:spPr>
          <a:xfrm>
            <a:off x="3073800" y="4247413"/>
            <a:ext cx="3998400" cy="3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13"/>
          <p:cNvSpPr txBox="1">
            <a:spLocks noGrp="1"/>
          </p:cNvSpPr>
          <p:nvPr>
            <p:ph type="subTitle" idx="8"/>
          </p:nvPr>
        </p:nvSpPr>
        <p:spPr>
          <a:xfrm>
            <a:off x="3073800" y="3901738"/>
            <a:ext cx="3998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13"/>
          <p:cNvSpPr txBox="1">
            <a:spLocks noGrp="1"/>
          </p:cNvSpPr>
          <p:nvPr>
            <p:ph type="title" idx="9" hasCustomPrompt="1"/>
          </p:nvPr>
        </p:nvSpPr>
        <p:spPr>
          <a:xfrm>
            <a:off x="2154525" y="1394825"/>
            <a:ext cx="841200" cy="7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7" name="Google Shape;517;p13"/>
          <p:cNvSpPr txBox="1">
            <a:spLocks noGrp="1"/>
          </p:cNvSpPr>
          <p:nvPr>
            <p:ph type="title" idx="13" hasCustomPrompt="1"/>
          </p:nvPr>
        </p:nvSpPr>
        <p:spPr>
          <a:xfrm>
            <a:off x="2154525" y="2216325"/>
            <a:ext cx="841200" cy="7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8" name="Google Shape;518;p13"/>
          <p:cNvSpPr txBox="1">
            <a:spLocks noGrp="1"/>
          </p:cNvSpPr>
          <p:nvPr>
            <p:ph type="title" idx="14" hasCustomPrompt="1"/>
          </p:nvPr>
        </p:nvSpPr>
        <p:spPr>
          <a:xfrm>
            <a:off x="2154525" y="3037825"/>
            <a:ext cx="841200" cy="7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9" name="Google Shape;519;p13"/>
          <p:cNvSpPr txBox="1">
            <a:spLocks noGrp="1"/>
          </p:cNvSpPr>
          <p:nvPr>
            <p:ph type="title" idx="15" hasCustomPrompt="1"/>
          </p:nvPr>
        </p:nvSpPr>
        <p:spPr>
          <a:xfrm>
            <a:off x="2154525" y="3859325"/>
            <a:ext cx="841200" cy="7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20" name="Google Shape;520;p13"/>
          <p:cNvGrpSpPr/>
          <p:nvPr/>
        </p:nvGrpSpPr>
        <p:grpSpPr>
          <a:xfrm>
            <a:off x="8130138" y="4256813"/>
            <a:ext cx="601275" cy="598150"/>
            <a:chOff x="8130138" y="4256813"/>
            <a:chExt cx="601275" cy="598150"/>
          </a:xfrm>
        </p:grpSpPr>
        <p:sp>
          <p:nvSpPr>
            <p:cNvPr id="521" name="Google Shape;521;p13"/>
            <p:cNvSpPr/>
            <p:nvPr/>
          </p:nvSpPr>
          <p:spPr>
            <a:xfrm>
              <a:off x="8204488" y="4454213"/>
              <a:ext cx="75300" cy="193925"/>
            </a:xfrm>
            <a:custGeom>
              <a:avLst/>
              <a:gdLst/>
              <a:ahLst/>
              <a:cxnLst/>
              <a:rect l="l" t="t" r="r" b="b"/>
              <a:pathLst>
                <a:path w="3012" h="7757" extrusionOk="0">
                  <a:moveTo>
                    <a:pt x="255" y="0"/>
                  </a:moveTo>
                  <a:cubicBezTo>
                    <a:pt x="126" y="0"/>
                    <a:pt x="1" y="105"/>
                    <a:pt x="62" y="248"/>
                  </a:cubicBezTo>
                  <a:cubicBezTo>
                    <a:pt x="595" y="1548"/>
                    <a:pt x="1029" y="2849"/>
                    <a:pt x="1429" y="4217"/>
                  </a:cubicBezTo>
                  <a:cubicBezTo>
                    <a:pt x="1729" y="5385"/>
                    <a:pt x="1863" y="6652"/>
                    <a:pt x="2530" y="7653"/>
                  </a:cubicBezTo>
                  <a:cubicBezTo>
                    <a:pt x="2583" y="7726"/>
                    <a:pt x="2655" y="7757"/>
                    <a:pt x="2724" y="7757"/>
                  </a:cubicBezTo>
                  <a:cubicBezTo>
                    <a:pt x="2875" y="7757"/>
                    <a:pt x="3011" y="7613"/>
                    <a:pt x="2897" y="7453"/>
                  </a:cubicBezTo>
                  <a:cubicBezTo>
                    <a:pt x="2196" y="6385"/>
                    <a:pt x="2063" y="4951"/>
                    <a:pt x="1729" y="3717"/>
                  </a:cubicBezTo>
                  <a:cubicBezTo>
                    <a:pt x="1363" y="2516"/>
                    <a:pt x="929" y="1315"/>
                    <a:pt x="462" y="147"/>
                  </a:cubicBezTo>
                  <a:cubicBezTo>
                    <a:pt x="423" y="43"/>
                    <a:pt x="338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8177663" y="4571313"/>
              <a:ext cx="138450" cy="10850"/>
            </a:xfrm>
            <a:custGeom>
              <a:avLst/>
              <a:gdLst/>
              <a:ahLst/>
              <a:cxnLst/>
              <a:rect l="l" t="t" r="r" b="b"/>
              <a:pathLst>
                <a:path w="5538" h="434" extrusionOk="0">
                  <a:moveTo>
                    <a:pt x="267" y="0"/>
                  </a:moveTo>
                  <a:cubicBezTo>
                    <a:pt x="0" y="0"/>
                    <a:pt x="0" y="434"/>
                    <a:pt x="267" y="434"/>
                  </a:cubicBezTo>
                  <a:lnTo>
                    <a:pt x="5271" y="434"/>
                  </a:lnTo>
                  <a:cubicBezTo>
                    <a:pt x="5538" y="434"/>
                    <a:pt x="5538" y="0"/>
                    <a:pt x="5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8214713" y="4522963"/>
              <a:ext cx="78750" cy="95450"/>
            </a:xfrm>
            <a:custGeom>
              <a:avLst/>
              <a:gdLst/>
              <a:ahLst/>
              <a:cxnLst/>
              <a:rect l="l" t="t" r="r" b="b"/>
              <a:pathLst>
                <a:path w="3150" h="3818" extrusionOk="0">
                  <a:moveTo>
                    <a:pt x="2866" y="0"/>
                  </a:moveTo>
                  <a:cubicBezTo>
                    <a:pt x="2818" y="0"/>
                    <a:pt x="2768" y="20"/>
                    <a:pt x="2721" y="66"/>
                  </a:cubicBezTo>
                  <a:cubicBezTo>
                    <a:pt x="2254" y="500"/>
                    <a:pt x="1921" y="1100"/>
                    <a:pt x="1554" y="1600"/>
                  </a:cubicBezTo>
                  <a:cubicBezTo>
                    <a:pt x="1087" y="2234"/>
                    <a:pt x="587" y="2868"/>
                    <a:pt x="120" y="3502"/>
                  </a:cubicBezTo>
                  <a:cubicBezTo>
                    <a:pt x="1" y="3668"/>
                    <a:pt x="153" y="3817"/>
                    <a:pt x="310" y="3817"/>
                  </a:cubicBezTo>
                  <a:cubicBezTo>
                    <a:pt x="374" y="3817"/>
                    <a:pt x="439" y="3793"/>
                    <a:pt x="487" y="3735"/>
                  </a:cubicBezTo>
                  <a:cubicBezTo>
                    <a:pt x="920" y="3168"/>
                    <a:pt x="1320" y="2568"/>
                    <a:pt x="1754" y="2001"/>
                  </a:cubicBezTo>
                  <a:cubicBezTo>
                    <a:pt x="2154" y="1467"/>
                    <a:pt x="2521" y="833"/>
                    <a:pt x="3022" y="366"/>
                  </a:cubicBezTo>
                  <a:cubicBezTo>
                    <a:pt x="3150" y="213"/>
                    <a:pt x="3022" y="0"/>
                    <a:pt x="2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8203563" y="4545563"/>
              <a:ext cx="94975" cy="62700"/>
            </a:xfrm>
            <a:custGeom>
              <a:avLst/>
              <a:gdLst/>
              <a:ahLst/>
              <a:cxnLst/>
              <a:rect l="l" t="t" r="r" b="b"/>
              <a:pathLst>
                <a:path w="3799" h="2508" extrusionOk="0">
                  <a:moveTo>
                    <a:pt x="329" y="1"/>
                  </a:moveTo>
                  <a:cubicBezTo>
                    <a:pt x="139" y="1"/>
                    <a:pt x="0" y="283"/>
                    <a:pt x="199" y="396"/>
                  </a:cubicBezTo>
                  <a:cubicBezTo>
                    <a:pt x="1333" y="997"/>
                    <a:pt x="2400" y="1697"/>
                    <a:pt x="3401" y="2464"/>
                  </a:cubicBezTo>
                  <a:cubicBezTo>
                    <a:pt x="3443" y="2494"/>
                    <a:pt x="3484" y="2507"/>
                    <a:pt x="3521" y="2507"/>
                  </a:cubicBezTo>
                  <a:cubicBezTo>
                    <a:pt x="3693" y="2507"/>
                    <a:pt x="3799" y="2240"/>
                    <a:pt x="3634" y="2131"/>
                  </a:cubicBezTo>
                  <a:cubicBezTo>
                    <a:pt x="2600" y="1330"/>
                    <a:pt x="1533" y="630"/>
                    <a:pt x="432" y="29"/>
                  </a:cubicBezTo>
                  <a:cubicBezTo>
                    <a:pt x="397" y="9"/>
                    <a:pt x="362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8155988" y="4478738"/>
              <a:ext cx="15125" cy="13825"/>
            </a:xfrm>
            <a:custGeom>
              <a:avLst/>
              <a:gdLst/>
              <a:ahLst/>
              <a:cxnLst/>
              <a:rect l="l" t="t" r="r" b="b"/>
              <a:pathLst>
                <a:path w="605" h="553" extrusionOk="0">
                  <a:moveTo>
                    <a:pt x="200" y="0"/>
                  </a:moveTo>
                  <a:cubicBezTo>
                    <a:pt x="100" y="0"/>
                    <a:pt x="0" y="67"/>
                    <a:pt x="0" y="201"/>
                  </a:cubicBezTo>
                  <a:cubicBezTo>
                    <a:pt x="0" y="334"/>
                    <a:pt x="67" y="467"/>
                    <a:pt x="200" y="534"/>
                  </a:cubicBezTo>
                  <a:cubicBezTo>
                    <a:pt x="230" y="547"/>
                    <a:pt x="259" y="553"/>
                    <a:pt x="287" y="553"/>
                  </a:cubicBezTo>
                  <a:cubicBezTo>
                    <a:pt x="478" y="553"/>
                    <a:pt x="604" y="284"/>
                    <a:pt x="400" y="167"/>
                  </a:cubicBezTo>
                  <a:lnTo>
                    <a:pt x="400" y="167"/>
                  </a:lnTo>
                  <a:lnTo>
                    <a:pt x="400" y="201"/>
                  </a:lnTo>
                  <a:cubicBezTo>
                    <a:pt x="400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8295238" y="4437038"/>
              <a:ext cx="15850" cy="1407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218" y="1"/>
                  </a:moveTo>
                  <a:cubicBezTo>
                    <a:pt x="109" y="1"/>
                    <a:pt x="1" y="67"/>
                    <a:pt x="1" y="201"/>
                  </a:cubicBezTo>
                  <a:cubicBezTo>
                    <a:pt x="1" y="367"/>
                    <a:pt x="68" y="468"/>
                    <a:pt x="201" y="534"/>
                  </a:cubicBezTo>
                  <a:cubicBezTo>
                    <a:pt x="241" y="554"/>
                    <a:pt x="279" y="563"/>
                    <a:pt x="315" y="563"/>
                  </a:cubicBezTo>
                  <a:cubicBezTo>
                    <a:pt x="518" y="563"/>
                    <a:pt x="633" y="281"/>
                    <a:pt x="434" y="167"/>
                  </a:cubicBezTo>
                  <a:lnTo>
                    <a:pt x="434" y="167"/>
                  </a:lnTo>
                  <a:cubicBezTo>
                    <a:pt x="434" y="201"/>
                    <a:pt x="434" y="201"/>
                    <a:pt x="434" y="201"/>
                  </a:cubicBezTo>
                  <a:cubicBezTo>
                    <a:pt x="434" y="67"/>
                    <a:pt x="326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8235213" y="4725588"/>
              <a:ext cx="15825" cy="14075"/>
            </a:xfrm>
            <a:custGeom>
              <a:avLst/>
              <a:gdLst/>
              <a:ahLst/>
              <a:cxnLst/>
              <a:rect l="l" t="t" r="r" b="b"/>
              <a:pathLst>
                <a:path w="633" h="563" extrusionOk="0">
                  <a:moveTo>
                    <a:pt x="217" y="0"/>
                  </a:moveTo>
                  <a:cubicBezTo>
                    <a:pt x="109" y="0"/>
                    <a:pt x="0" y="67"/>
                    <a:pt x="0" y="200"/>
                  </a:cubicBezTo>
                  <a:cubicBezTo>
                    <a:pt x="0" y="367"/>
                    <a:pt x="67" y="467"/>
                    <a:pt x="200" y="534"/>
                  </a:cubicBezTo>
                  <a:cubicBezTo>
                    <a:pt x="240" y="554"/>
                    <a:pt x="279" y="563"/>
                    <a:pt x="314" y="563"/>
                  </a:cubicBezTo>
                  <a:cubicBezTo>
                    <a:pt x="517" y="563"/>
                    <a:pt x="632" y="280"/>
                    <a:pt x="434" y="167"/>
                  </a:cubicBezTo>
                  <a:lnTo>
                    <a:pt x="434" y="167"/>
                  </a:lnTo>
                  <a:lnTo>
                    <a:pt x="434" y="200"/>
                  </a:lnTo>
                  <a:cubicBezTo>
                    <a:pt x="434" y="67"/>
                    <a:pt x="325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8349863" y="4673863"/>
              <a:ext cx="15425" cy="14100"/>
            </a:xfrm>
            <a:custGeom>
              <a:avLst/>
              <a:gdLst/>
              <a:ahLst/>
              <a:cxnLst/>
              <a:rect l="l" t="t" r="r" b="b"/>
              <a:pathLst>
                <a:path w="617" h="564" extrusionOk="0">
                  <a:moveTo>
                    <a:pt x="205" y="1"/>
                  </a:moveTo>
                  <a:cubicBezTo>
                    <a:pt x="101" y="1"/>
                    <a:pt x="1" y="68"/>
                    <a:pt x="17" y="201"/>
                  </a:cubicBezTo>
                  <a:cubicBezTo>
                    <a:pt x="17" y="368"/>
                    <a:pt x="84" y="468"/>
                    <a:pt x="218" y="535"/>
                  </a:cubicBezTo>
                  <a:cubicBezTo>
                    <a:pt x="253" y="555"/>
                    <a:pt x="287" y="563"/>
                    <a:pt x="319" y="563"/>
                  </a:cubicBezTo>
                  <a:cubicBezTo>
                    <a:pt x="501" y="563"/>
                    <a:pt x="616" y="281"/>
                    <a:pt x="418" y="168"/>
                  </a:cubicBezTo>
                  <a:lnTo>
                    <a:pt x="418" y="168"/>
                  </a:lnTo>
                  <a:lnTo>
                    <a:pt x="418" y="201"/>
                  </a:lnTo>
                  <a:cubicBezTo>
                    <a:pt x="418" y="68"/>
                    <a:pt x="30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8156813" y="4369688"/>
              <a:ext cx="16025" cy="14425"/>
            </a:xfrm>
            <a:custGeom>
              <a:avLst/>
              <a:gdLst/>
              <a:ahLst/>
              <a:cxnLst/>
              <a:rect l="l" t="t" r="r" b="b"/>
              <a:pathLst>
                <a:path w="641" h="577" extrusionOk="0">
                  <a:moveTo>
                    <a:pt x="217" y="1"/>
                  </a:moveTo>
                  <a:cubicBezTo>
                    <a:pt x="109" y="1"/>
                    <a:pt x="1" y="76"/>
                    <a:pt x="1" y="226"/>
                  </a:cubicBezTo>
                  <a:cubicBezTo>
                    <a:pt x="1" y="360"/>
                    <a:pt x="67" y="493"/>
                    <a:pt x="201" y="560"/>
                  </a:cubicBezTo>
                  <a:cubicBezTo>
                    <a:pt x="232" y="571"/>
                    <a:pt x="263" y="577"/>
                    <a:pt x="292" y="577"/>
                  </a:cubicBezTo>
                  <a:cubicBezTo>
                    <a:pt x="509" y="577"/>
                    <a:pt x="640" y="281"/>
                    <a:pt x="434" y="193"/>
                  </a:cubicBezTo>
                  <a:lnTo>
                    <a:pt x="434" y="193"/>
                  </a:lnTo>
                  <a:cubicBezTo>
                    <a:pt x="434" y="193"/>
                    <a:pt x="434" y="193"/>
                    <a:pt x="434" y="226"/>
                  </a:cubicBezTo>
                  <a:cubicBezTo>
                    <a:pt x="434" y="76"/>
                    <a:pt x="326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8130138" y="4256813"/>
              <a:ext cx="601275" cy="598150"/>
            </a:xfrm>
            <a:custGeom>
              <a:avLst/>
              <a:gdLst/>
              <a:ahLst/>
              <a:cxnLst/>
              <a:rect l="l" t="t" r="r" b="b"/>
              <a:pathLst>
                <a:path w="24051" h="23926" extrusionOk="0">
                  <a:moveTo>
                    <a:pt x="9892" y="1"/>
                  </a:moveTo>
                  <a:cubicBezTo>
                    <a:pt x="7523" y="1"/>
                    <a:pt x="5166" y="682"/>
                    <a:pt x="3169" y="2139"/>
                  </a:cubicBezTo>
                  <a:cubicBezTo>
                    <a:pt x="2902" y="2339"/>
                    <a:pt x="2635" y="2573"/>
                    <a:pt x="2368" y="2773"/>
                  </a:cubicBezTo>
                  <a:cubicBezTo>
                    <a:pt x="3932" y="1847"/>
                    <a:pt x="5670" y="1398"/>
                    <a:pt x="7395" y="1398"/>
                  </a:cubicBezTo>
                  <a:cubicBezTo>
                    <a:pt x="10452" y="1398"/>
                    <a:pt x="13470" y="2809"/>
                    <a:pt x="15411" y="5475"/>
                  </a:cubicBezTo>
                  <a:cubicBezTo>
                    <a:pt x="18647" y="9911"/>
                    <a:pt x="17679" y="16116"/>
                    <a:pt x="13243" y="19318"/>
                  </a:cubicBezTo>
                  <a:cubicBezTo>
                    <a:pt x="11487" y="20607"/>
                    <a:pt x="9436" y="21228"/>
                    <a:pt x="7403" y="21228"/>
                  </a:cubicBezTo>
                  <a:cubicBezTo>
                    <a:pt x="4646" y="21228"/>
                    <a:pt x="1920" y="20086"/>
                    <a:pt x="0" y="17917"/>
                  </a:cubicBezTo>
                  <a:lnTo>
                    <a:pt x="0" y="17917"/>
                  </a:lnTo>
                  <a:cubicBezTo>
                    <a:pt x="167" y="18184"/>
                    <a:pt x="367" y="18484"/>
                    <a:pt x="567" y="18751"/>
                  </a:cubicBezTo>
                  <a:cubicBezTo>
                    <a:pt x="2980" y="22058"/>
                    <a:pt x="6935" y="23925"/>
                    <a:pt x="10856" y="23925"/>
                  </a:cubicBezTo>
                  <a:cubicBezTo>
                    <a:pt x="13225" y="23925"/>
                    <a:pt x="15582" y="23244"/>
                    <a:pt x="17579" y="21787"/>
                  </a:cubicBezTo>
                  <a:cubicBezTo>
                    <a:pt x="22916" y="17917"/>
                    <a:pt x="24051" y="10479"/>
                    <a:pt x="20181" y="5175"/>
                  </a:cubicBezTo>
                  <a:cubicBezTo>
                    <a:pt x="17769" y="1868"/>
                    <a:pt x="13814" y="1"/>
                    <a:pt x="9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Google Shape;531;p13"/>
          <p:cNvGrpSpPr/>
          <p:nvPr/>
        </p:nvGrpSpPr>
        <p:grpSpPr>
          <a:xfrm>
            <a:off x="588569" y="491839"/>
            <a:ext cx="7993590" cy="4236878"/>
            <a:chOff x="588569" y="491839"/>
            <a:chExt cx="7993590" cy="4236878"/>
          </a:xfrm>
        </p:grpSpPr>
        <p:grpSp>
          <p:nvGrpSpPr>
            <p:cNvPr id="532" name="Google Shape;532;p13"/>
            <p:cNvGrpSpPr/>
            <p:nvPr/>
          </p:nvGrpSpPr>
          <p:grpSpPr>
            <a:xfrm>
              <a:off x="7910031" y="3593089"/>
              <a:ext cx="302743" cy="302708"/>
              <a:chOff x="3298350" y="970300"/>
              <a:chExt cx="215200" cy="215175"/>
            </a:xfrm>
          </p:grpSpPr>
          <p:sp>
            <p:nvSpPr>
              <p:cNvPr id="533" name="Google Shape;533;p1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8" name="Google Shape;538;p13"/>
            <p:cNvGrpSpPr/>
            <p:nvPr/>
          </p:nvGrpSpPr>
          <p:grpSpPr>
            <a:xfrm>
              <a:off x="6665686" y="669641"/>
              <a:ext cx="345633" cy="345593"/>
              <a:chOff x="3298350" y="970300"/>
              <a:chExt cx="215200" cy="215175"/>
            </a:xfrm>
          </p:grpSpPr>
          <p:sp>
            <p:nvSpPr>
              <p:cNvPr id="539" name="Google Shape;539;p1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1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1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" name="Google Shape;544;p13"/>
            <p:cNvGrpSpPr/>
            <p:nvPr/>
          </p:nvGrpSpPr>
          <p:grpSpPr>
            <a:xfrm>
              <a:off x="7613078" y="1863439"/>
              <a:ext cx="249331" cy="249280"/>
              <a:chOff x="3298350" y="970300"/>
              <a:chExt cx="215200" cy="215175"/>
            </a:xfrm>
          </p:grpSpPr>
          <p:sp>
            <p:nvSpPr>
              <p:cNvPr id="545" name="Google Shape;545;p1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0" name="Google Shape;550;p13"/>
            <p:cNvGrpSpPr/>
            <p:nvPr/>
          </p:nvGrpSpPr>
          <p:grpSpPr>
            <a:xfrm>
              <a:off x="1218516" y="3663123"/>
              <a:ext cx="162691" cy="162672"/>
              <a:chOff x="3298350" y="970300"/>
              <a:chExt cx="215200" cy="215175"/>
            </a:xfrm>
          </p:grpSpPr>
          <p:sp>
            <p:nvSpPr>
              <p:cNvPr id="551" name="Google Shape;551;p1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1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1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6" name="Google Shape;556;p13"/>
            <p:cNvGrpSpPr/>
            <p:nvPr/>
          </p:nvGrpSpPr>
          <p:grpSpPr>
            <a:xfrm>
              <a:off x="588569" y="1967009"/>
              <a:ext cx="249331" cy="249323"/>
              <a:chOff x="3298350" y="970300"/>
              <a:chExt cx="215200" cy="215175"/>
            </a:xfrm>
          </p:grpSpPr>
          <p:sp>
            <p:nvSpPr>
              <p:cNvPr id="557" name="Google Shape;557;p1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13"/>
            <p:cNvGrpSpPr/>
            <p:nvPr/>
          </p:nvGrpSpPr>
          <p:grpSpPr>
            <a:xfrm>
              <a:off x="8279416" y="691082"/>
              <a:ext cx="302743" cy="302708"/>
              <a:chOff x="3298350" y="970300"/>
              <a:chExt cx="215200" cy="215175"/>
            </a:xfrm>
          </p:grpSpPr>
          <p:sp>
            <p:nvSpPr>
              <p:cNvPr id="563" name="Google Shape;563;p1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1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1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8" name="Google Shape;568;p13"/>
            <p:cNvGrpSpPr/>
            <p:nvPr/>
          </p:nvGrpSpPr>
          <p:grpSpPr>
            <a:xfrm>
              <a:off x="1922553" y="491839"/>
              <a:ext cx="249331" cy="249280"/>
              <a:chOff x="3298350" y="970300"/>
              <a:chExt cx="215200" cy="215175"/>
            </a:xfrm>
          </p:grpSpPr>
          <p:sp>
            <p:nvSpPr>
              <p:cNvPr id="569" name="Google Shape;569;p1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1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4" name="Google Shape;574;p13"/>
            <p:cNvGrpSpPr/>
            <p:nvPr/>
          </p:nvGrpSpPr>
          <p:grpSpPr>
            <a:xfrm>
              <a:off x="616959" y="4383059"/>
              <a:ext cx="345654" cy="345657"/>
              <a:chOff x="3298350" y="970300"/>
              <a:chExt cx="215200" cy="215175"/>
            </a:xfrm>
          </p:grpSpPr>
          <p:sp>
            <p:nvSpPr>
              <p:cNvPr id="575" name="Google Shape;575;p1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1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1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582" name="Google Shape;582;p14"/>
          <p:cNvSpPr txBox="1">
            <a:spLocks noGrp="1"/>
          </p:cNvSpPr>
          <p:nvPr>
            <p:ph type="subTitle" idx="1"/>
          </p:nvPr>
        </p:nvSpPr>
        <p:spPr>
          <a:xfrm>
            <a:off x="1548697" y="2132125"/>
            <a:ext cx="2946900" cy="21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3" name="Google Shape;583;p14"/>
          <p:cNvSpPr txBox="1">
            <a:spLocks noGrp="1"/>
          </p:cNvSpPr>
          <p:nvPr>
            <p:ph type="subTitle" idx="2"/>
          </p:nvPr>
        </p:nvSpPr>
        <p:spPr>
          <a:xfrm>
            <a:off x="1724191" y="1786525"/>
            <a:ext cx="12288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14"/>
          <p:cNvSpPr txBox="1">
            <a:spLocks noGrp="1"/>
          </p:cNvSpPr>
          <p:nvPr>
            <p:ph type="subTitle" idx="3"/>
          </p:nvPr>
        </p:nvSpPr>
        <p:spPr>
          <a:xfrm>
            <a:off x="5317027" y="2132125"/>
            <a:ext cx="2946900" cy="21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5" name="Google Shape;585;p14"/>
          <p:cNvSpPr txBox="1">
            <a:spLocks noGrp="1"/>
          </p:cNvSpPr>
          <p:nvPr>
            <p:ph type="subTitle" idx="4"/>
          </p:nvPr>
        </p:nvSpPr>
        <p:spPr>
          <a:xfrm>
            <a:off x="5492516" y="1786525"/>
            <a:ext cx="12288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86" name="Google Shape;586;p14"/>
          <p:cNvGrpSpPr/>
          <p:nvPr/>
        </p:nvGrpSpPr>
        <p:grpSpPr>
          <a:xfrm>
            <a:off x="425493" y="181998"/>
            <a:ext cx="8239955" cy="4856630"/>
            <a:chOff x="425493" y="181998"/>
            <a:chExt cx="8239955" cy="4856630"/>
          </a:xfrm>
        </p:grpSpPr>
        <p:grpSp>
          <p:nvGrpSpPr>
            <p:cNvPr id="587" name="Google Shape;587;p14"/>
            <p:cNvGrpSpPr/>
            <p:nvPr/>
          </p:nvGrpSpPr>
          <p:grpSpPr>
            <a:xfrm flipH="1">
              <a:off x="7739026" y="1440527"/>
              <a:ext cx="263125" cy="263073"/>
              <a:chOff x="3298350" y="970300"/>
              <a:chExt cx="215200" cy="215175"/>
            </a:xfrm>
          </p:grpSpPr>
          <p:sp>
            <p:nvSpPr>
              <p:cNvPr id="588" name="Google Shape;588;p1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" name="Google Shape;593;p14"/>
            <p:cNvGrpSpPr/>
            <p:nvPr/>
          </p:nvGrpSpPr>
          <p:grpSpPr>
            <a:xfrm>
              <a:off x="425493" y="181998"/>
              <a:ext cx="8239955" cy="4856630"/>
              <a:chOff x="425493" y="181998"/>
              <a:chExt cx="8239955" cy="4856630"/>
            </a:xfrm>
          </p:grpSpPr>
          <p:grpSp>
            <p:nvGrpSpPr>
              <p:cNvPr id="594" name="Google Shape;594;p14"/>
              <p:cNvGrpSpPr/>
              <p:nvPr/>
            </p:nvGrpSpPr>
            <p:grpSpPr>
              <a:xfrm flipH="1">
                <a:off x="425493" y="4474866"/>
                <a:ext cx="319486" cy="319449"/>
                <a:chOff x="3298350" y="970300"/>
                <a:chExt cx="215200" cy="215175"/>
              </a:xfrm>
            </p:grpSpPr>
            <p:sp>
              <p:nvSpPr>
                <p:cNvPr id="595" name="Google Shape;595;p14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4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4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4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4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0" name="Google Shape;600;p14"/>
              <p:cNvGrpSpPr/>
              <p:nvPr/>
            </p:nvGrpSpPr>
            <p:grpSpPr>
              <a:xfrm flipH="1">
                <a:off x="2646373" y="181998"/>
                <a:ext cx="263125" cy="263073"/>
                <a:chOff x="3298350" y="970300"/>
                <a:chExt cx="215200" cy="215175"/>
              </a:xfrm>
            </p:grpSpPr>
            <p:sp>
              <p:nvSpPr>
                <p:cNvPr id="601" name="Google Shape;601;p14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14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14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4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4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6" name="Google Shape;606;p14"/>
              <p:cNvGrpSpPr/>
              <p:nvPr/>
            </p:nvGrpSpPr>
            <p:grpSpPr>
              <a:xfrm flipH="1">
                <a:off x="621635" y="3151148"/>
                <a:ext cx="263125" cy="263073"/>
                <a:chOff x="3298350" y="970300"/>
                <a:chExt cx="215200" cy="215175"/>
              </a:xfrm>
            </p:grpSpPr>
            <p:sp>
              <p:nvSpPr>
                <p:cNvPr id="607" name="Google Shape;607;p14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14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14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14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14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2" name="Google Shape;612;p14"/>
              <p:cNvGrpSpPr/>
              <p:nvPr/>
            </p:nvGrpSpPr>
            <p:grpSpPr>
              <a:xfrm flipH="1">
                <a:off x="8362354" y="3712055"/>
                <a:ext cx="171687" cy="171667"/>
                <a:chOff x="3298350" y="970300"/>
                <a:chExt cx="215200" cy="215175"/>
              </a:xfrm>
            </p:grpSpPr>
            <p:sp>
              <p:nvSpPr>
                <p:cNvPr id="613" name="Google Shape;613;p14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14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14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14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14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8" name="Google Shape;618;p14"/>
              <p:cNvGrpSpPr/>
              <p:nvPr/>
            </p:nvGrpSpPr>
            <p:grpSpPr>
              <a:xfrm flipH="1">
                <a:off x="8402323" y="284192"/>
                <a:ext cx="263125" cy="263116"/>
                <a:chOff x="3298350" y="970300"/>
                <a:chExt cx="215200" cy="215175"/>
              </a:xfrm>
            </p:grpSpPr>
            <p:sp>
              <p:nvSpPr>
                <p:cNvPr id="619" name="Google Shape;619;p14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14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14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14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14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4" name="Google Shape;624;p14"/>
              <p:cNvGrpSpPr/>
              <p:nvPr/>
            </p:nvGrpSpPr>
            <p:grpSpPr>
              <a:xfrm flipH="1">
                <a:off x="593459" y="255993"/>
                <a:ext cx="319486" cy="319449"/>
                <a:chOff x="3298350" y="970300"/>
                <a:chExt cx="215200" cy="215175"/>
              </a:xfrm>
            </p:grpSpPr>
            <p:sp>
              <p:nvSpPr>
                <p:cNvPr id="625" name="Google Shape;625;p14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4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14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14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14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0" name="Google Shape;630;p14"/>
              <p:cNvGrpSpPr/>
              <p:nvPr/>
            </p:nvGrpSpPr>
            <p:grpSpPr>
              <a:xfrm flipH="1">
                <a:off x="6070763" y="4673863"/>
                <a:ext cx="364764" cy="364765"/>
                <a:chOff x="3298350" y="970300"/>
                <a:chExt cx="215200" cy="215175"/>
              </a:xfrm>
            </p:grpSpPr>
            <p:sp>
              <p:nvSpPr>
                <p:cNvPr id="631" name="Google Shape;631;p14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14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14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14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14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6" name="Google Shape;636;p14"/>
              <p:cNvGrpSpPr/>
              <p:nvPr/>
            </p:nvGrpSpPr>
            <p:grpSpPr>
              <a:xfrm flipH="1">
                <a:off x="2737697" y="4702229"/>
                <a:ext cx="221527" cy="221501"/>
                <a:chOff x="3298350" y="970300"/>
                <a:chExt cx="215200" cy="215175"/>
              </a:xfrm>
            </p:grpSpPr>
            <p:sp>
              <p:nvSpPr>
                <p:cNvPr id="637" name="Google Shape;637;p14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14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14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14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14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2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1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644" name="Google Shape;644;p15"/>
          <p:cNvGrpSpPr/>
          <p:nvPr/>
        </p:nvGrpSpPr>
        <p:grpSpPr>
          <a:xfrm>
            <a:off x="413034" y="141566"/>
            <a:ext cx="8017740" cy="4803903"/>
            <a:chOff x="413034" y="141566"/>
            <a:chExt cx="8017740" cy="4803903"/>
          </a:xfrm>
        </p:grpSpPr>
        <p:grpSp>
          <p:nvGrpSpPr>
            <p:cNvPr id="645" name="Google Shape;645;p15"/>
            <p:cNvGrpSpPr/>
            <p:nvPr/>
          </p:nvGrpSpPr>
          <p:grpSpPr>
            <a:xfrm>
              <a:off x="8128031" y="4301289"/>
              <a:ext cx="302743" cy="302708"/>
              <a:chOff x="3298350" y="970300"/>
              <a:chExt cx="215200" cy="215175"/>
            </a:xfrm>
          </p:grpSpPr>
          <p:sp>
            <p:nvSpPr>
              <p:cNvPr id="646" name="Google Shape;646;p1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1" name="Google Shape;651;p15"/>
            <p:cNvGrpSpPr/>
            <p:nvPr/>
          </p:nvGrpSpPr>
          <p:grpSpPr>
            <a:xfrm>
              <a:off x="4952486" y="141566"/>
              <a:ext cx="345633" cy="345593"/>
              <a:chOff x="3298350" y="970300"/>
              <a:chExt cx="215200" cy="215175"/>
            </a:xfrm>
          </p:grpSpPr>
          <p:sp>
            <p:nvSpPr>
              <p:cNvPr id="652" name="Google Shape;652;p1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7" name="Google Shape;657;p15"/>
            <p:cNvGrpSpPr/>
            <p:nvPr/>
          </p:nvGrpSpPr>
          <p:grpSpPr>
            <a:xfrm>
              <a:off x="5274492" y="4568768"/>
              <a:ext cx="249331" cy="249323"/>
              <a:chOff x="3298350" y="970300"/>
              <a:chExt cx="215200" cy="215175"/>
            </a:xfrm>
          </p:grpSpPr>
          <p:sp>
            <p:nvSpPr>
              <p:cNvPr id="658" name="Google Shape;658;p1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3" name="Google Shape;663;p15"/>
            <p:cNvGrpSpPr/>
            <p:nvPr/>
          </p:nvGrpSpPr>
          <p:grpSpPr>
            <a:xfrm>
              <a:off x="7918691" y="788782"/>
              <a:ext cx="302743" cy="302708"/>
              <a:chOff x="3298350" y="970300"/>
              <a:chExt cx="215200" cy="215175"/>
            </a:xfrm>
          </p:grpSpPr>
          <p:sp>
            <p:nvSpPr>
              <p:cNvPr id="664" name="Google Shape;664;p1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9" name="Google Shape;669;p15"/>
            <p:cNvGrpSpPr/>
            <p:nvPr/>
          </p:nvGrpSpPr>
          <p:grpSpPr>
            <a:xfrm>
              <a:off x="915728" y="539489"/>
              <a:ext cx="249331" cy="249280"/>
              <a:chOff x="3298350" y="970300"/>
              <a:chExt cx="215200" cy="215175"/>
            </a:xfrm>
          </p:grpSpPr>
          <p:sp>
            <p:nvSpPr>
              <p:cNvPr id="670" name="Google Shape;670;p1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5" name="Google Shape;675;p15"/>
            <p:cNvGrpSpPr/>
            <p:nvPr/>
          </p:nvGrpSpPr>
          <p:grpSpPr>
            <a:xfrm>
              <a:off x="413034" y="3825809"/>
              <a:ext cx="345654" cy="345657"/>
              <a:chOff x="3298350" y="970300"/>
              <a:chExt cx="215200" cy="215175"/>
            </a:xfrm>
          </p:grpSpPr>
          <p:sp>
            <p:nvSpPr>
              <p:cNvPr id="676" name="Google Shape;676;p1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1" name="Google Shape;681;p15"/>
            <p:cNvGrpSpPr/>
            <p:nvPr/>
          </p:nvGrpSpPr>
          <p:grpSpPr>
            <a:xfrm>
              <a:off x="2263328" y="4696189"/>
              <a:ext cx="249331" cy="249280"/>
              <a:chOff x="3298350" y="970300"/>
              <a:chExt cx="215200" cy="215175"/>
            </a:xfrm>
          </p:grpSpPr>
          <p:sp>
            <p:nvSpPr>
              <p:cNvPr id="682" name="Google Shape;682;p1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5" name="Google Shape;685;p15"/>
          <p:cNvSpPr txBox="1">
            <a:spLocks noGrp="1"/>
          </p:cNvSpPr>
          <p:nvPr>
            <p:ph type="subTitle" idx="1"/>
          </p:nvPr>
        </p:nvSpPr>
        <p:spPr>
          <a:xfrm>
            <a:off x="713225" y="1561550"/>
            <a:ext cx="3858600" cy="30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6" name="Google Shape;686;p15"/>
          <p:cNvSpPr txBox="1">
            <a:spLocks noGrp="1"/>
          </p:cNvSpPr>
          <p:nvPr>
            <p:ph type="subTitle" idx="2"/>
          </p:nvPr>
        </p:nvSpPr>
        <p:spPr>
          <a:xfrm>
            <a:off x="4601050" y="1561550"/>
            <a:ext cx="3858600" cy="30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689" name="Google Shape;689;p16"/>
          <p:cNvSpPr txBox="1">
            <a:spLocks noGrp="1"/>
          </p:cNvSpPr>
          <p:nvPr>
            <p:ph type="subTitle" idx="1"/>
          </p:nvPr>
        </p:nvSpPr>
        <p:spPr>
          <a:xfrm>
            <a:off x="1077600" y="2858300"/>
            <a:ext cx="1912500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16"/>
          <p:cNvSpPr txBox="1">
            <a:spLocks noGrp="1"/>
          </p:cNvSpPr>
          <p:nvPr>
            <p:ph type="subTitle" idx="2"/>
          </p:nvPr>
        </p:nvSpPr>
        <p:spPr>
          <a:xfrm>
            <a:off x="1077600" y="2558300"/>
            <a:ext cx="19125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16"/>
          <p:cNvSpPr txBox="1">
            <a:spLocks noGrp="1"/>
          </p:cNvSpPr>
          <p:nvPr>
            <p:ph type="subTitle" idx="3"/>
          </p:nvPr>
        </p:nvSpPr>
        <p:spPr>
          <a:xfrm>
            <a:off x="3615738" y="2858300"/>
            <a:ext cx="1912500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6"/>
          <p:cNvSpPr txBox="1">
            <a:spLocks noGrp="1"/>
          </p:cNvSpPr>
          <p:nvPr>
            <p:ph type="subTitle" idx="4"/>
          </p:nvPr>
        </p:nvSpPr>
        <p:spPr>
          <a:xfrm>
            <a:off x="3615738" y="2558300"/>
            <a:ext cx="19125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3" name="Google Shape;693;p16"/>
          <p:cNvSpPr txBox="1">
            <a:spLocks noGrp="1"/>
          </p:cNvSpPr>
          <p:nvPr>
            <p:ph type="subTitle" idx="5"/>
          </p:nvPr>
        </p:nvSpPr>
        <p:spPr>
          <a:xfrm>
            <a:off x="6153875" y="2858300"/>
            <a:ext cx="1912500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4" name="Google Shape;694;p16"/>
          <p:cNvSpPr txBox="1">
            <a:spLocks noGrp="1"/>
          </p:cNvSpPr>
          <p:nvPr>
            <p:ph type="subTitle" idx="6"/>
          </p:nvPr>
        </p:nvSpPr>
        <p:spPr>
          <a:xfrm>
            <a:off x="6153875" y="2558300"/>
            <a:ext cx="19125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0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697" name="Google Shape;697;p17"/>
          <p:cNvSpPr txBox="1">
            <a:spLocks noGrp="1"/>
          </p:cNvSpPr>
          <p:nvPr>
            <p:ph type="subTitle" idx="1"/>
          </p:nvPr>
        </p:nvSpPr>
        <p:spPr>
          <a:xfrm>
            <a:off x="1077600" y="3715750"/>
            <a:ext cx="19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17"/>
          <p:cNvSpPr txBox="1">
            <a:spLocks noGrp="1"/>
          </p:cNvSpPr>
          <p:nvPr>
            <p:ph type="subTitle" idx="2"/>
          </p:nvPr>
        </p:nvSpPr>
        <p:spPr>
          <a:xfrm>
            <a:off x="1077600" y="3431050"/>
            <a:ext cx="19125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9" name="Google Shape;699;p17"/>
          <p:cNvSpPr txBox="1">
            <a:spLocks noGrp="1"/>
          </p:cNvSpPr>
          <p:nvPr>
            <p:ph type="subTitle" idx="3"/>
          </p:nvPr>
        </p:nvSpPr>
        <p:spPr>
          <a:xfrm>
            <a:off x="3615744" y="3715750"/>
            <a:ext cx="19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0" name="Google Shape;700;p17"/>
          <p:cNvSpPr txBox="1">
            <a:spLocks noGrp="1"/>
          </p:cNvSpPr>
          <p:nvPr>
            <p:ph type="subTitle" idx="4"/>
          </p:nvPr>
        </p:nvSpPr>
        <p:spPr>
          <a:xfrm>
            <a:off x="3615744" y="3431050"/>
            <a:ext cx="19125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17"/>
          <p:cNvSpPr txBox="1">
            <a:spLocks noGrp="1"/>
          </p:cNvSpPr>
          <p:nvPr>
            <p:ph type="subTitle" idx="5"/>
          </p:nvPr>
        </p:nvSpPr>
        <p:spPr>
          <a:xfrm>
            <a:off x="6153878" y="3715750"/>
            <a:ext cx="19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2" name="Google Shape;702;p17"/>
          <p:cNvSpPr txBox="1">
            <a:spLocks noGrp="1"/>
          </p:cNvSpPr>
          <p:nvPr>
            <p:ph type="subTitle" idx="6"/>
          </p:nvPr>
        </p:nvSpPr>
        <p:spPr>
          <a:xfrm>
            <a:off x="6153878" y="3431050"/>
            <a:ext cx="19125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3" name="Google Shape;703;p17"/>
          <p:cNvGrpSpPr/>
          <p:nvPr/>
        </p:nvGrpSpPr>
        <p:grpSpPr>
          <a:xfrm>
            <a:off x="550541" y="303610"/>
            <a:ext cx="7782918" cy="4451721"/>
            <a:chOff x="550541" y="303610"/>
            <a:chExt cx="7782918" cy="4451721"/>
          </a:xfrm>
        </p:grpSpPr>
        <p:grpSp>
          <p:nvGrpSpPr>
            <p:cNvPr id="704" name="Google Shape;704;p17"/>
            <p:cNvGrpSpPr/>
            <p:nvPr/>
          </p:nvGrpSpPr>
          <p:grpSpPr>
            <a:xfrm>
              <a:off x="5646356" y="1385914"/>
              <a:ext cx="302743" cy="302708"/>
              <a:chOff x="3298350" y="970300"/>
              <a:chExt cx="215200" cy="215175"/>
            </a:xfrm>
          </p:grpSpPr>
          <p:sp>
            <p:nvSpPr>
              <p:cNvPr id="705" name="Google Shape;705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" name="Google Shape;710;p17"/>
            <p:cNvGrpSpPr/>
            <p:nvPr/>
          </p:nvGrpSpPr>
          <p:grpSpPr>
            <a:xfrm>
              <a:off x="3180161" y="4105529"/>
              <a:ext cx="345633" cy="345593"/>
              <a:chOff x="3298350" y="970300"/>
              <a:chExt cx="215200" cy="215175"/>
            </a:xfrm>
          </p:grpSpPr>
          <p:sp>
            <p:nvSpPr>
              <p:cNvPr id="711" name="Google Shape;711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6" name="Google Shape;716;p17"/>
            <p:cNvGrpSpPr/>
            <p:nvPr/>
          </p:nvGrpSpPr>
          <p:grpSpPr>
            <a:xfrm>
              <a:off x="3050528" y="1938714"/>
              <a:ext cx="249331" cy="249280"/>
              <a:chOff x="3298350" y="970300"/>
              <a:chExt cx="215200" cy="215175"/>
            </a:xfrm>
          </p:grpSpPr>
          <p:sp>
            <p:nvSpPr>
              <p:cNvPr id="717" name="Google Shape;717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2" name="Google Shape;722;p17"/>
            <p:cNvGrpSpPr/>
            <p:nvPr/>
          </p:nvGrpSpPr>
          <p:grpSpPr>
            <a:xfrm>
              <a:off x="5794416" y="3130294"/>
              <a:ext cx="302743" cy="302708"/>
              <a:chOff x="3298350" y="970300"/>
              <a:chExt cx="215200" cy="215175"/>
            </a:xfrm>
          </p:grpSpPr>
          <p:sp>
            <p:nvSpPr>
              <p:cNvPr id="723" name="Google Shape;723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8" name="Google Shape;728;p17"/>
            <p:cNvGrpSpPr/>
            <p:nvPr/>
          </p:nvGrpSpPr>
          <p:grpSpPr>
            <a:xfrm>
              <a:off x="6207387" y="4506051"/>
              <a:ext cx="249331" cy="249280"/>
              <a:chOff x="3298350" y="970300"/>
              <a:chExt cx="215200" cy="215175"/>
            </a:xfrm>
          </p:grpSpPr>
          <p:sp>
            <p:nvSpPr>
              <p:cNvPr id="729" name="Google Shape;729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4" name="Google Shape;734;p17"/>
            <p:cNvGrpSpPr/>
            <p:nvPr/>
          </p:nvGrpSpPr>
          <p:grpSpPr>
            <a:xfrm>
              <a:off x="2595093" y="539496"/>
              <a:ext cx="162670" cy="162651"/>
              <a:chOff x="3298350" y="970300"/>
              <a:chExt cx="215200" cy="215175"/>
            </a:xfrm>
          </p:grpSpPr>
          <p:sp>
            <p:nvSpPr>
              <p:cNvPr id="735" name="Google Shape;735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17"/>
            <p:cNvGrpSpPr/>
            <p:nvPr/>
          </p:nvGrpSpPr>
          <p:grpSpPr>
            <a:xfrm>
              <a:off x="5115899" y="303610"/>
              <a:ext cx="156321" cy="156282"/>
              <a:chOff x="3298350" y="970300"/>
              <a:chExt cx="215200" cy="215175"/>
            </a:xfrm>
          </p:grpSpPr>
          <p:sp>
            <p:nvSpPr>
              <p:cNvPr id="741" name="Google Shape;741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6" name="Google Shape;746;p17"/>
            <p:cNvGrpSpPr/>
            <p:nvPr/>
          </p:nvGrpSpPr>
          <p:grpSpPr>
            <a:xfrm>
              <a:off x="6665686" y="669641"/>
              <a:ext cx="345633" cy="345593"/>
              <a:chOff x="3298350" y="970300"/>
              <a:chExt cx="215200" cy="215175"/>
            </a:xfrm>
          </p:grpSpPr>
          <p:sp>
            <p:nvSpPr>
              <p:cNvPr id="747" name="Google Shape;747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17"/>
            <p:cNvGrpSpPr/>
            <p:nvPr/>
          </p:nvGrpSpPr>
          <p:grpSpPr>
            <a:xfrm>
              <a:off x="550541" y="4288448"/>
              <a:ext cx="162691" cy="162672"/>
              <a:chOff x="3298350" y="970300"/>
              <a:chExt cx="215200" cy="215175"/>
            </a:xfrm>
          </p:grpSpPr>
          <p:sp>
            <p:nvSpPr>
              <p:cNvPr id="753" name="Google Shape;753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8" name="Google Shape;758;p17"/>
            <p:cNvGrpSpPr/>
            <p:nvPr/>
          </p:nvGrpSpPr>
          <p:grpSpPr>
            <a:xfrm>
              <a:off x="588569" y="1967009"/>
              <a:ext cx="249331" cy="249323"/>
              <a:chOff x="3298350" y="970300"/>
              <a:chExt cx="215200" cy="215175"/>
            </a:xfrm>
          </p:grpSpPr>
          <p:sp>
            <p:nvSpPr>
              <p:cNvPr id="759" name="Google Shape;759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7"/>
            <p:cNvGrpSpPr/>
            <p:nvPr/>
          </p:nvGrpSpPr>
          <p:grpSpPr>
            <a:xfrm>
              <a:off x="8030716" y="1636007"/>
              <a:ext cx="302743" cy="302708"/>
              <a:chOff x="3298350" y="970300"/>
              <a:chExt cx="215200" cy="215175"/>
            </a:xfrm>
          </p:grpSpPr>
          <p:sp>
            <p:nvSpPr>
              <p:cNvPr id="765" name="Google Shape;765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0" name="Google Shape;770;p17"/>
            <p:cNvGrpSpPr/>
            <p:nvPr/>
          </p:nvGrpSpPr>
          <p:grpSpPr>
            <a:xfrm>
              <a:off x="1077603" y="747864"/>
              <a:ext cx="249331" cy="249280"/>
              <a:chOff x="3298350" y="970300"/>
              <a:chExt cx="215200" cy="215175"/>
            </a:xfrm>
          </p:grpSpPr>
          <p:sp>
            <p:nvSpPr>
              <p:cNvPr id="771" name="Google Shape;771;p1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1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1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1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1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2"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78" name="Google Shape;778;p18"/>
          <p:cNvSpPr txBox="1">
            <a:spLocks noGrp="1"/>
          </p:cNvSpPr>
          <p:nvPr>
            <p:ph type="subTitle" idx="1"/>
          </p:nvPr>
        </p:nvSpPr>
        <p:spPr>
          <a:xfrm flipH="1">
            <a:off x="1168775" y="1847665"/>
            <a:ext cx="294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18"/>
          <p:cNvSpPr txBox="1">
            <a:spLocks noGrp="1"/>
          </p:cNvSpPr>
          <p:nvPr>
            <p:ph type="subTitle" idx="2"/>
          </p:nvPr>
        </p:nvSpPr>
        <p:spPr>
          <a:xfrm flipH="1">
            <a:off x="1168784" y="1557625"/>
            <a:ext cx="29478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0" name="Google Shape;780;p18"/>
          <p:cNvSpPr txBox="1">
            <a:spLocks noGrp="1"/>
          </p:cNvSpPr>
          <p:nvPr>
            <p:ph type="subTitle" idx="3"/>
          </p:nvPr>
        </p:nvSpPr>
        <p:spPr>
          <a:xfrm flipH="1">
            <a:off x="1168775" y="2807245"/>
            <a:ext cx="294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1" name="Google Shape;781;p18"/>
          <p:cNvSpPr txBox="1">
            <a:spLocks noGrp="1"/>
          </p:cNvSpPr>
          <p:nvPr>
            <p:ph type="subTitle" idx="4"/>
          </p:nvPr>
        </p:nvSpPr>
        <p:spPr>
          <a:xfrm flipH="1">
            <a:off x="1168784" y="2517205"/>
            <a:ext cx="29478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2" name="Google Shape;782;p18"/>
          <p:cNvSpPr txBox="1">
            <a:spLocks noGrp="1"/>
          </p:cNvSpPr>
          <p:nvPr>
            <p:ph type="subTitle" idx="5"/>
          </p:nvPr>
        </p:nvSpPr>
        <p:spPr>
          <a:xfrm flipH="1">
            <a:off x="1168775" y="3766825"/>
            <a:ext cx="294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3" name="Google Shape;783;p18"/>
          <p:cNvSpPr txBox="1">
            <a:spLocks noGrp="1"/>
          </p:cNvSpPr>
          <p:nvPr>
            <p:ph type="subTitle" idx="6"/>
          </p:nvPr>
        </p:nvSpPr>
        <p:spPr>
          <a:xfrm flipH="1">
            <a:off x="1168784" y="3476785"/>
            <a:ext cx="29478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84" name="Google Shape;784;p18"/>
          <p:cNvGrpSpPr/>
          <p:nvPr/>
        </p:nvGrpSpPr>
        <p:grpSpPr>
          <a:xfrm>
            <a:off x="294019" y="146266"/>
            <a:ext cx="8288140" cy="4799203"/>
            <a:chOff x="294019" y="146266"/>
            <a:chExt cx="8288140" cy="4799203"/>
          </a:xfrm>
        </p:grpSpPr>
        <p:grpSp>
          <p:nvGrpSpPr>
            <p:cNvPr id="785" name="Google Shape;785;p18"/>
            <p:cNvGrpSpPr/>
            <p:nvPr/>
          </p:nvGrpSpPr>
          <p:grpSpPr>
            <a:xfrm>
              <a:off x="294019" y="146266"/>
              <a:ext cx="8288140" cy="4671825"/>
              <a:chOff x="294019" y="146266"/>
              <a:chExt cx="8288140" cy="4671825"/>
            </a:xfrm>
          </p:grpSpPr>
          <p:grpSp>
            <p:nvGrpSpPr>
              <p:cNvPr id="786" name="Google Shape;786;p18"/>
              <p:cNvGrpSpPr/>
              <p:nvPr/>
            </p:nvGrpSpPr>
            <p:grpSpPr>
              <a:xfrm>
                <a:off x="8128031" y="4301289"/>
                <a:ext cx="302743" cy="302708"/>
                <a:chOff x="3298350" y="970300"/>
                <a:chExt cx="215200" cy="215175"/>
              </a:xfrm>
            </p:grpSpPr>
            <p:sp>
              <p:nvSpPr>
                <p:cNvPr id="787" name="Google Shape;787;p1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788;p1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1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1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1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2" name="Google Shape;792;p18"/>
              <p:cNvGrpSpPr/>
              <p:nvPr/>
            </p:nvGrpSpPr>
            <p:grpSpPr>
              <a:xfrm>
                <a:off x="6031236" y="146266"/>
                <a:ext cx="345633" cy="345593"/>
                <a:chOff x="3298350" y="970300"/>
                <a:chExt cx="215200" cy="215175"/>
              </a:xfrm>
            </p:grpSpPr>
            <p:sp>
              <p:nvSpPr>
                <p:cNvPr id="793" name="Google Shape;793;p1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794;p1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795;p1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" name="Google Shape;796;p1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797;p1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" name="Google Shape;798;p18"/>
              <p:cNvGrpSpPr/>
              <p:nvPr/>
            </p:nvGrpSpPr>
            <p:grpSpPr>
              <a:xfrm>
                <a:off x="7781778" y="2673202"/>
                <a:ext cx="249331" cy="249280"/>
                <a:chOff x="3298350" y="970300"/>
                <a:chExt cx="215200" cy="215175"/>
              </a:xfrm>
            </p:grpSpPr>
            <p:sp>
              <p:nvSpPr>
                <p:cNvPr id="799" name="Google Shape;799;p1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" name="Google Shape;800;p1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801;p1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802;p1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1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" name="Google Shape;804;p18"/>
              <p:cNvGrpSpPr/>
              <p:nvPr/>
            </p:nvGrpSpPr>
            <p:grpSpPr>
              <a:xfrm>
                <a:off x="5274492" y="4568768"/>
                <a:ext cx="249331" cy="249323"/>
                <a:chOff x="3298350" y="970300"/>
                <a:chExt cx="215200" cy="215175"/>
              </a:xfrm>
            </p:grpSpPr>
            <p:sp>
              <p:nvSpPr>
                <p:cNvPr id="805" name="Google Shape;805;p1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" name="Google Shape;806;p1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" name="Google Shape;807;p1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" name="Google Shape;808;p1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" name="Google Shape;809;p1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" name="Google Shape;810;p18"/>
              <p:cNvGrpSpPr/>
              <p:nvPr/>
            </p:nvGrpSpPr>
            <p:grpSpPr>
              <a:xfrm>
                <a:off x="294019" y="1808409"/>
                <a:ext cx="249331" cy="249323"/>
                <a:chOff x="3298350" y="970300"/>
                <a:chExt cx="215200" cy="215175"/>
              </a:xfrm>
            </p:grpSpPr>
            <p:sp>
              <p:nvSpPr>
                <p:cNvPr id="811" name="Google Shape;811;p1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" name="Google Shape;812;p1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" name="Google Shape;813;p1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" name="Google Shape;814;p1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815;p1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" name="Google Shape;816;p18"/>
              <p:cNvGrpSpPr/>
              <p:nvPr/>
            </p:nvGrpSpPr>
            <p:grpSpPr>
              <a:xfrm>
                <a:off x="8279416" y="691082"/>
                <a:ext cx="302743" cy="302708"/>
                <a:chOff x="3298350" y="970300"/>
                <a:chExt cx="215200" cy="215175"/>
              </a:xfrm>
            </p:grpSpPr>
            <p:sp>
              <p:nvSpPr>
                <p:cNvPr id="817" name="Google Shape;817;p1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818;p1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819;p1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1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821;p1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" name="Google Shape;822;p18"/>
              <p:cNvGrpSpPr/>
              <p:nvPr/>
            </p:nvGrpSpPr>
            <p:grpSpPr>
              <a:xfrm>
                <a:off x="1381203" y="491839"/>
                <a:ext cx="249331" cy="249280"/>
                <a:chOff x="3298350" y="970300"/>
                <a:chExt cx="215200" cy="215175"/>
              </a:xfrm>
            </p:grpSpPr>
            <p:sp>
              <p:nvSpPr>
                <p:cNvPr id="823" name="Google Shape;823;p1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" name="Google Shape;824;p1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825;p1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826;p1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827;p1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" name="Google Shape;828;p18"/>
              <p:cNvGrpSpPr/>
              <p:nvPr/>
            </p:nvGrpSpPr>
            <p:grpSpPr>
              <a:xfrm>
                <a:off x="413034" y="3825809"/>
                <a:ext cx="345654" cy="345657"/>
                <a:chOff x="3298350" y="970300"/>
                <a:chExt cx="215200" cy="215175"/>
              </a:xfrm>
            </p:grpSpPr>
            <p:sp>
              <p:nvSpPr>
                <p:cNvPr id="829" name="Google Shape;829;p1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830;p1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831;p1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832;p1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833;p1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34" name="Google Shape;834;p18"/>
            <p:cNvGrpSpPr/>
            <p:nvPr/>
          </p:nvGrpSpPr>
          <p:grpSpPr>
            <a:xfrm>
              <a:off x="2507703" y="4696189"/>
              <a:ext cx="249331" cy="249280"/>
              <a:chOff x="3298350" y="970300"/>
              <a:chExt cx="215200" cy="215175"/>
            </a:xfrm>
          </p:grpSpPr>
          <p:sp>
            <p:nvSpPr>
              <p:cNvPr id="835" name="Google Shape;835;p1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1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1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4"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1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40" name="Google Shape;840;p19"/>
          <p:cNvSpPr txBox="1">
            <a:spLocks noGrp="1"/>
          </p:cNvSpPr>
          <p:nvPr>
            <p:ph type="subTitle" idx="1"/>
          </p:nvPr>
        </p:nvSpPr>
        <p:spPr>
          <a:xfrm>
            <a:off x="1132150" y="1961300"/>
            <a:ext cx="1966800" cy="23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41" name="Google Shape;841;p19"/>
          <p:cNvSpPr txBox="1">
            <a:spLocks noGrp="1"/>
          </p:cNvSpPr>
          <p:nvPr>
            <p:ph type="subTitle" idx="2"/>
          </p:nvPr>
        </p:nvSpPr>
        <p:spPr>
          <a:xfrm>
            <a:off x="1276463" y="1615700"/>
            <a:ext cx="2222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9"/>
          <p:cNvSpPr txBox="1">
            <a:spLocks noGrp="1"/>
          </p:cNvSpPr>
          <p:nvPr>
            <p:ph type="subTitle" idx="3"/>
          </p:nvPr>
        </p:nvSpPr>
        <p:spPr>
          <a:xfrm>
            <a:off x="3801025" y="1961300"/>
            <a:ext cx="1966800" cy="23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43" name="Google Shape;843;p19"/>
          <p:cNvSpPr txBox="1">
            <a:spLocks noGrp="1"/>
          </p:cNvSpPr>
          <p:nvPr>
            <p:ph type="subTitle" idx="4"/>
          </p:nvPr>
        </p:nvSpPr>
        <p:spPr>
          <a:xfrm>
            <a:off x="3945344" y="1615700"/>
            <a:ext cx="2222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9"/>
          <p:cNvSpPr txBox="1">
            <a:spLocks noGrp="1"/>
          </p:cNvSpPr>
          <p:nvPr>
            <p:ph type="subTitle" idx="5"/>
          </p:nvPr>
        </p:nvSpPr>
        <p:spPr>
          <a:xfrm>
            <a:off x="6469900" y="1961300"/>
            <a:ext cx="1966800" cy="23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45" name="Google Shape;845;p19"/>
          <p:cNvSpPr txBox="1">
            <a:spLocks noGrp="1"/>
          </p:cNvSpPr>
          <p:nvPr>
            <p:ph type="subTitle" idx="6"/>
          </p:nvPr>
        </p:nvSpPr>
        <p:spPr>
          <a:xfrm>
            <a:off x="6614219" y="1615700"/>
            <a:ext cx="2222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46" name="Google Shape;846;p19"/>
          <p:cNvGrpSpPr/>
          <p:nvPr/>
        </p:nvGrpSpPr>
        <p:grpSpPr>
          <a:xfrm>
            <a:off x="346395" y="121748"/>
            <a:ext cx="8439947" cy="4849929"/>
            <a:chOff x="346395" y="121748"/>
            <a:chExt cx="8439947" cy="4849929"/>
          </a:xfrm>
        </p:grpSpPr>
        <p:grpSp>
          <p:nvGrpSpPr>
            <p:cNvPr id="847" name="Google Shape;847;p19"/>
            <p:cNvGrpSpPr/>
            <p:nvPr/>
          </p:nvGrpSpPr>
          <p:grpSpPr>
            <a:xfrm flipH="1">
              <a:off x="480748" y="4532381"/>
              <a:ext cx="322025" cy="321988"/>
              <a:chOff x="3298350" y="970300"/>
              <a:chExt cx="215200" cy="215175"/>
            </a:xfrm>
          </p:grpSpPr>
          <p:sp>
            <p:nvSpPr>
              <p:cNvPr id="848" name="Google Shape;848;p1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1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1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1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1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" name="Google Shape;853;p19"/>
            <p:cNvGrpSpPr/>
            <p:nvPr/>
          </p:nvGrpSpPr>
          <p:grpSpPr>
            <a:xfrm flipH="1">
              <a:off x="3264880" y="121748"/>
              <a:ext cx="265212" cy="265160"/>
              <a:chOff x="3298350" y="970300"/>
              <a:chExt cx="215200" cy="215175"/>
            </a:xfrm>
          </p:grpSpPr>
          <p:sp>
            <p:nvSpPr>
              <p:cNvPr id="854" name="Google Shape;854;p1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1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1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1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" name="Google Shape;859;p19"/>
            <p:cNvGrpSpPr/>
            <p:nvPr/>
          </p:nvGrpSpPr>
          <p:grpSpPr>
            <a:xfrm flipH="1">
              <a:off x="346395" y="3031863"/>
              <a:ext cx="265212" cy="265160"/>
              <a:chOff x="3298350" y="970300"/>
              <a:chExt cx="215200" cy="215175"/>
            </a:xfrm>
          </p:grpSpPr>
          <p:sp>
            <p:nvSpPr>
              <p:cNvPr id="860" name="Google Shape;860;p1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1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1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1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1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19"/>
            <p:cNvGrpSpPr/>
            <p:nvPr/>
          </p:nvGrpSpPr>
          <p:grpSpPr>
            <a:xfrm flipH="1">
              <a:off x="8480550" y="3763564"/>
              <a:ext cx="173064" cy="173044"/>
              <a:chOff x="3298350" y="970300"/>
              <a:chExt cx="215200" cy="215175"/>
            </a:xfrm>
          </p:grpSpPr>
          <p:sp>
            <p:nvSpPr>
              <p:cNvPr id="866" name="Google Shape;866;p1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1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1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1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1" name="Google Shape;871;p19"/>
            <p:cNvGrpSpPr/>
            <p:nvPr/>
          </p:nvGrpSpPr>
          <p:grpSpPr>
            <a:xfrm flipH="1">
              <a:off x="8010276" y="598760"/>
              <a:ext cx="265212" cy="265203"/>
              <a:chOff x="3298350" y="970300"/>
              <a:chExt cx="215200" cy="215175"/>
            </a:xfrm>
          </p:grpSpPr>
          <p:sp>
            <p:nvSpPr>
              <p:cNvPr id="872" name="Google Shape;872;p1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1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1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1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1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" name="Google Shape;877;p19"/>
            <p:cNvGrpSpPr/>
            <p:nvPr/>
          </p:nvGrpSpPr>
          <p:grpSpPr>
            <a:xfrm flipH="1">
              <a:off x="650051" y="279927"/>
              <a:ext cx="322025" cy="321988"/>
              <a:chOff x="3298350" y="970300"/>
              <a:chExt cx="215200" cy="215175"/>
            </a:xfrm>
          </p:grpSpPr>
          <p:sp>
            <p:nvSpPr>
              <p:cNvPr id="878" name="Google Shape;878;p1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1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1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1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1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3" name="Google Shape;883;p19"/>
            <p:cNvGrpSpPr/>
            <p:nvPr/>
          </p:nvGrpSpPr>
          <p:grpSpPr>
            <a:xfrm flipH="1">
              <a:off x="8521129" y="1849215"/>
              <a:ext cx="265212" cy="265160"/>
              <a:chOff x="3298350" y="970300"/>
              <a:chExt cx="215200" cy="215175"/>
            </a:xfrm>
          </p:grpSpPr>
          <p:sp>
            <p:nvSpPr>
              <p:cNvPr id="884" name="Google Shape;884;p1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1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1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1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1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9" name="Google Shape;889;p19"/>
            <p:cNvGrpSpPr/>
            <p:nvPr/>
          </p:nvGrpSpPr>
          <p:grpSpPr>
            <a:xfrm flipH="1">
              <a:off x="6094398" y="4604007"/>
              <a:ext cx="367669" cy="367670"/>
              <a:chOff x="3298350" y="970300"/>
              <a:chExt cx="215200" cy="215175"/>
            </a:xfrm>
          </p:grpSpPr>
          <p:sp>
            <p:nvSpPr>
              <p:cNvPr id="890" name="Google Shape;890;p1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1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1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1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1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97" name="Google Shape;897;p20"/>
          <p:cNvSpPr txBox="1">
            <a:spLocks noGrp="1"/>
          </p:cNvSpPr>
          <p:nvPr>
            <p:ph type="subTitle" idx="1"/>
          </p:nvPr>
        </p:nvSpPr>
        <p:spPr>
          <a:xfrm>
            <a:off x="713097" y="2038125"/>
            <a:ext cx="18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0"/>
          <p:cNvSpPr txBox="1">
            <a:spLocks noGrp="1"/>
          </p:cNvSpPr>
          <p:nvPr>
            <p:ph type="subTitle" idx="2"/>
          </p:nvPr>
        </p:nvSpPr>
        <p:spPr>
          <a:xfrm>
            <a:off x="713097" y="1768725"/>
            <a:ext cx="18021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20"/>
          <p:cNvSpPr txBox="1">
            <a:spLocks noGrp="1"/>
          </p:cNvSpPr>
          <p:nvPr>
            <p:ph type="subTitle" idx="3"/>
          </p:nvPr>
        </p:nvSpPr>
        <p:spPr>
          <a:xfrm>
            <a:off x="713097" y="3460950"/>
            <a:ext cx="18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20"/>
          <p:cNvSpPr txBox="1">
            <a:spLocks noGrp="1"/>
          </p:cNvSpPr>
          <p:nvPr>
            <p:ph type="subTitle" idx="4"/>
          </p:nvPr>
        </p:nvSpPr>
        <p:spPr>
          <a:xfrm>
            <a:off x="713097" y="3191550"/>
            <a:ext cx="18021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1" name="Google Shape;901;p20"/>
          <p:cNvSpPr txBox="1">
            <a:spLocks noGrp="1"/>
          </p:cNvSpPr>
          <p:nvPr>
            <p:ph type="subTitle" idx="5"/>
          </p:nvPr>
        </p:nvSpPr>
        <p:spPr>
          <a:xfrm>
            <a:off x="6628628" y="2038100"/>
            <a:ext cx="18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2" name="Google Shape;902;p20"/>
          <p:cNvSpPr txBox="1">
            <a:spLocks noGrp="1"/>
          </p:cNvSpPr>
          <p:nvPr>
            <p:ph type="subTitle" idx="6"/>
          </p:nvPr>
        </p:nvSpPr>
        <p:spPr>
          <a:xfrm>
            <a:off x="6628628" y="1768725"/>
            <a:ext cx="18021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3" name="Google Shape;903;p20"/>
          <p:cNvSpPr txBox="1">
            <a:spLocks noGrp="1"/>
          </p:cNvSpPr>
          <p:nvPr>
            <p:ph type="subTitle" idx="7"/>
          </p:nvPr>
        </p:nvSpPr>
        <p:spPr>
          <a:xfrm>
            <a:off x="6628628" y="3460925"/>
            <a:ext cx="18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4" name="Google Shape;904;p20"/>
          <p:cNvSpPr txBox="1">
            <a:spLocks noGrp="1"/>
          </p:cNvSpPr>
          <p:nvPr>
            <p:ph type="subTitle" idx="8"/>
          </p:nvPr>
        </p:nvSpPr>
        <p:spPr>
          <a:xfrm>
            <a:off x="6628628" y="3191550"/>
            <a:ext cx="18021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05" name="Google Shape;905;p20"/>
          <p:cNvGrpSpPr/>
          <p:nvPr/>
        </p:nvGrpSpPr>
        <p:grpSpPr>
          <a:xfrm>
            <a:off x="648053" y="1386051"/>
            <a:ext cx="7782665" cy="3392034"/>
            <a:chOff x="648053" y="1386051"/>
            <a:chExt cx="7782665" cy="3392034"/>
          </a:xfrm>
        </p:grpSpPr>
        <p:grpSp>
          <p:nvGrpSpPr>
            <p:cNvPr id="906" name="Google Shape;906;p20"/>
            <p:cNvGrpSpPr/>
            <p:nvPr/>
          </p:nvGrpSpPr>
          <p:grpSpPr>
            <a:xfrm>
              <a:off x="2765506" y="1386051"/>
              <a:ext cx="302743" cy="302708"/>
              <a:chOff x="3298350" y="970300"/>
              <a:chExt cx="215200" cy="215175"/>
            </a:xfrm>
          </p:grpSpPr>
          <p:sp>
            <p:nvSpPr>
              <p:cNvPr id="907" name="Google Shape;907;p2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2" name="Google Shape;912;p20"/>
            <p:cNvGrpSpPr/>
            <p:nvPr/>
          </p:nvGrpSpPr>
          <p:grpSpPr>
            <a:xfrm>
              <a:off x="2559986" y="4273566"/>
              <a:ext cx="508260" cy="504519"/>
              <a:chOff x="3167069" y="840498"/>
              <a:chExt cx="316456" cy="314127"/>
            </a:xfrm>
          </p:grpSpPr>
          <p:sp>
            <p:nvSpPr>
              <p:cNvPr id="913" name="Google Shape;913;p20"/>
              <p:cNvSpPr/>
              <p:nvPr/>
            </p:nvSpPr>
            <p:spPr>
              <a:xfrm>
                <a:off x="3167069" y="840498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0"/>
              <p:cNvSpPr/>
              <p:nvPr/>
            </p:nvSpPr>
            <p:spPr>
              <a:xfrm>
                <a:off x="3197094" y="870948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0"/>
              <p:cNvSpPr/>
              <p:nvPr/>
            </p:nvSpPr>
            <p:spPr>
              <a:xfrm>
                <a:off x="3197094" y="955173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" name="Google Shape;918;p20"/>
            <p:cNvGrpSpPr/>
            <p:nvPr/>
          </p:nvGrpSpPr>
          <p:grpSpPr>
            <a:xfrm>
              <a:off x="648053" y="1532127"/>
              <a:ext cx="249331" cy="249280"/>
              <a:chOff x="3298350" y="970300"/>
              <a:chExt cx="215200" cy="215175"/>
            </a:xfrm>
          </p:grpSpPr>
          <p:sp>
            <p:nvSpPr>
              <p:cNvPr id="919" name="Google Shape;919;p2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4" name="Google Shape;924;p20"/>
            <p:cNvGrpSpPr/>
            <p:nvPr/>
          </p:nvGrpSpPr>
          <p:grpSpPr>
            <a:xfrm>
              <a:off x="6172578" y="4273582"/>
              <a:ext cx="302743" cy="302708"/>
              <a:chOff x="3298350" y="970300"/>
              <a:chExt cx="215200" cy="215175"/>
            </a:xfrm>
          </p:grpSpPr>
          <p:sp>
            <p:nvSpPr>
              <p:cNvPr id="925" name="Google Shape;925;p2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0" name="Google Shape;930;p20"/>
            <p:cNvGrpSpPr/>
            <p:nvPr/>
          </p:nvGrpSpPr>
          <p:grpSpPr>
            <a:xfrm>
              <a:off x="4771453" y="1790169"/>
              <a:ext cx="302743" cy="302708"/>
              <a:chOff x="3298350" y="970300"/>
              <a:chExt cx="215200" cy="215175"/>
            </a:xfrm>
          </p:grpSpPr>
          <p:sp>
            <p:nvSpPr>
              <p:cNvPr id="931" name="Google Shape;931;p2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6" name="Google Shape;936;p20"/>
            <p:cNvGrpSpPr/>
            <p:nvPr/>
          </p:nvGrpSpPr>
          <p:grpSpPr>
            <a:xfrm>
              <a:off x="8085064" y="1483973"/>
              <a:ext cx="345654" cy="345614"/>
              <a:chOff x="3298350" y="970300"/>
              <a:chExt cx="215200" cy="215175"/>
            </a:xfrm>
          </p:grpSpPr>
          <p:sp>
            <p:nvSpPr>
              <p:cNvPr id="937" name="Google Shape;937;p2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"/>
          <p:cNvSpPr txBox="1">
            <a:spLocks noGrp="1"/>
          </p:cNvSpPr>
          <p:nvPr>
            <p:ph type="ctrTitle"/>
          </p:nvPr>
        </p:nvSpPr>
        <p:spPr>
          <a:xfrm>
            <a:off x="1832850" y="1752031"/>
            <a:ext cx="5478300" cy="19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subTitle" idx="1"/>
          </p:nvPr>
        </p:nvSpPr>
        <p:spPr>
          <a:xfrm>
            <a:off x="1832850" y="3728125"/>
            <a:ext cx="5478300" cy="37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title" idx="2" hasCustomPrompt="1"/>
          </p:nvPr>
        </p:nvSpPr>
        <p:spPr>
          <a:xfrm>
            <a:off x="3465000" y="481275"/>
            <a:ext cx="2214000" cy="14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6" name="Google Shape;46;p3"/>
          <p:cNvGrpSpPr/>
          <p:nvPr/>
        </p:nvGrpSpPr>
        <p:grpSpPr>
          <a:xfrm>
            <a:off x="622529" y="388144"/>
            <a:ext cx="7808246" cy="4388685"/>
            <a:chOff x="622529" y="388144"/>
            <a:chExt cx="7808246" cy="4388685"/>
          </a:xfrm>
        </p:grpSpPr>
        <p:grpSp>
          <p:nvGrpSpPr>
            <p:cNvPr id="47" name="Google Shape;47;p3"/>
            <p:cNvGrpSpPr/>
            <p:nvPr/>
          </p:nvGrpSpPr>
          <p:grpSpPr>
            <a:xfrm flipH="1">
              <a:off x="622529" y="4385939"/>
              <a:ext cx="302743" cy="302708"/>
              <a:chOff x="3298350" y="970300"/>
              <a:chExt cx="215200" cy="215175"/>
            </a:xfrm>
          </p:grpSpPr>
          <p:sp>
            <p:nvSpPr>
              <p:cNvPr id="48" name="Google Shape;48;p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" name="Google Shape;53;p3"/>
            <p:cNvGrpSpPr/>
            <p:nvPr/>
          </p:nvGrpSpPr>
          <p:grpSpPr>
            <a:xfrm flipH="1">
              <a:off x="2286032" y="463099"/>
              <a:ext cx="249331" cy="249280"/>
              <a:chOff x="3298350" y="970300"/>
              <a:chExt cx="215200" cy="215175"/>
            </a:xfrm>
          </p:grpSpPr>
          <p:sp>
            <p:nvSpPr>
              <p:cNvPr id="54" name="Google Shape;54;p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 flipH="1">
              <a:off x="871244" y="1975264"/>
              <a:ext cx="249331" cy="249280"/>
              <a:chOff x="3298350" y="970300"/>
              <a:chExt cx="215200" cy="2151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3"/>
            <p:cNvGrpSpPr/>
            <p:nvPr/>
          </p:nvGrpSpPr>
          <p:grpSpPr>
            <a:xfrm flipH="1">
              <a:off x="8143446" y="3663111"/>
              <a:ext cx="162691" cy="162672"/>
              <a:chOff x="3298350" y="970300"/>
              <a:chExt cx="215200" cy="215175"/>
            </a:xfrm>
          </p:grpSpPr>
          <p:sp>
            <p:nvSpPr>
              <p:cNvPr id="66" name="Google Shape;66;p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 flipH="1">
              <a:off x="8181441" y="414847"/>
              <a:ext cx="249331" cy="249323"/>
              <a:chOff x="3298350" y="970300"/>
              <a:chExt cx="215200" cy="21517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flipH="1">
              <a:off x="781694" y="388144"/>
              <a:ext cx="302743" cy="302708"/>
              <a:chOff x="3298350" y="970300"/>
              <a:chExt cx="215200" cy="2151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" name="Google Shape;83;p3"/>
            <p:cNvGrpSpPr/>
            <p:nvPr/>
          </p:nvGrpSpPr>
          <p:grpSpPr>
            <a:xfrm flipH="1">
              <a:off x="8181444" y="1863439"/>
              <a:ext cx="249331" cy="249280"/>
              <a:chOff x="3298350" y="970300"/>
              <a:chExt cx="215200" cy="215175"/>
            </a:xfrm>
          </p:grpSpPr>
          <p:sp>
            <p:nvSpPr>
              <p:cNvPr id="84" name="Google Shape;84;p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" name="Google Shape;89;p3"/>
            <p:cNvGrpSpPr/>
            <p:nvPr/>
          </p:nvGrpSpPr>
          <p:grpSpPr>
            <a:xfrm flipH="1">
              <a:off x="6446040" y="4431172"/>
              <a:ext cx="345654" cy="345657"/>
              <a:chOff x="3298350" y="970300"/>
              <a:chExt cx="215200" cy="215175"/>
            </a:xfrm>
          </p:grpSpPr>
          <p:sp>
            <p:nvSpPr>
              <p:cNvPr id="90" name="Google Shape;90;p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3"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944" name="Google Shape;944;p21"/>
          <p:cNvSpPr txBox="1">
            <a:spLocks noGrp="1"/>
          </p:cNvSpPr>
          <p:nvPr>
            <p:ph type="subTitle" idx="1"/>
          </p:nvPr>
        </p:nvSpPr>
        <p:spPr>
          <a:xfrm>
            <a:off x="1078725" y="3052475"/>
            <a:ext cx="15549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5" name="Google Shape;945;p21"/>
          <p:cNvSpPr txBox="1">
            <a:spLocks noGrp="1"/>
          </p:cNvSpPr>
          <p:nvPr>
            <p:ph type="subTitle" idx="2"/>
          </p:nvPr>
        </p:nvSpPr>
        <p:spPr>
          <a:xfrm>
            <a:off x="1078725" y="2767775"/>
            <a:ext cx="15549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6" name="Google Shape;946;p21"/>
          <p:cNvSpPr txBox="1">
            <a:spLocks noGrp="1"/>
          </p:cNvSpPr>
          <p:nvPr>
            <p:ph type="subTitle" idx="3"/>
          </p:nvPr>
        </p:nvSpPr>
        <p:spPr>
          <a:xfrm>
            <a:off x="2907525" y="3052475"/>
            <a:ext cx="15549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7" name="Google Shape;947;p21"/>
          <p:cNvSpPr txBox="1">
            <a:spLocks noGrp="1"/>
          </p:cNvSpPr>
          <p:nvPr>
            <p:ph type="subTitle" idx="4"/>
          </p:nvPr>
        </p:nvSpPr>
        <p:spPr>
          <a:xfrm>
            <a:off x="2907525" y="2767775"/>
            <a:ext cx="15549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8" name="Google Shape;948;p21"/>
          <p:cNvSpPr txBox="1">
            <a:spLocks noGrp="1"/>
          </p:cNvSpPr>
          <p:nvPr>
            <p:ph type="subTitle" idx="5"/>
          </p:nvPr>
        </p:nvSpPr>
        <p:spPr>
          <a:xfrm>
            <a:off x="4736325" y="3052475"/>
            <a:ext cx="15549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9" name="Google Shape;949;p21"/>
          <p:cNvSpPr txBox="1">
            <a:spLocks noGrp="1"/>
          </p:cNvSpPr>
          <p:nvPr>
            <p:ph type="subTitle" idx="6"/>
          </p:nvPr>
        </p:nvSpPr>
        <p:spPr>
          <a:xfrm>
            <a:off x="4736325" y="2767775"/>
            <a:ext cx="15549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0" name="Google Shape;950;p21"/>
          <p:cNvSpPr txBox="1">
            <a:spLocks noGrp="1"/>
          </p:cNvSpPr>
          <p:nvPr>
            <p:ph type="subTitle" idx="7"/>
          </p:nvPr>
        </p:nvSpPr>
        <p:spPr>
          <a:xfrm>
            <a:off x="6565125" y="3052475"/>
            <a:ext cx="15549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1" name="Google Shape;951;p21"/>
          <p:cNvSpPr txBox="1">
            <a:spLocks noGrp="1"/>
          </p:cNvSpPr>
          <p:nvPr>
            <p:ph type="subTitle" idx="8"/>
          </p:nvPr>
        </p:nvSpPr>
        <p:spPr>
          <a:xfrm>
            <a:off x="6565125" y="2767775"/>
            <a:ext cx="15549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52" name="Google Shape;952;p21"/>
          <p:cNvGrpSpPr/>
          <p:nvPr/>
        </p:nvGrpSpPr>
        <p:grpSpPr>
          <a:xfrm>
            <a:off x="622529" y="99429"/>
            <a:ext cx="7959621" cy="4805942"/>
            <a:chOff x="622529" y="99429"/>
            <a:chExt cx="7959621" cy="4805942"/>
          </a:xfrm>
        </p:grpSpPr>
        <p:grpSp>
          <p:nvGrpSpPr>
            <p:cNvPr id="953" name="Google Shape;953;p21"/>
            <p:cNvGrpSpPr/>
            <p:nvPr/>
          </p:nvGrpSpPr>
          <p:grpSpPr>
            <a:xfrm>
              <a:off x="8279406" y="4278089"/>
              <a:ext cx="302743" cy="302708"/>
              <a:chOff x="3298350" y="970300"/>
              <a:chExt cx="215200" cy="215175"/>
            </a:xfrm>
          </p:grpSpPr>
          <p:sp>
            <p:nvSpPr>
              <p:cNvPr id="954" name="Google Shape;954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9" name="Google Shape;959;p21"/>
            <p:cNvGrpSpPr/>
            <p:nvPr/>
          </p:nvGrpSpPr>
          <p:grpSpPr>
            <a:xfrm>
              <a:off x="3790262" y="99429"/>
              <a:ext cx="345633" cy="345593"/>
              <a:chOff x="3298350" y="970300"/>
              <a:chExt cx="215200" cy="215175"/>
            </a:xfrm>
          </p:grpSpPr>
          <p:sp>
            <p:nvSpPr>
              <p:cNvPr id="960" name="Google Shape;960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5" name="Google Shape;965;p21"/>
            <p:cNvGrpSpPr/>
            <p:nvPr/>
          </p:nvGrpSpPr>
          <p:grpSpPr>
            <a:xfrm>
              <a:off x="8306117" y="2579264"/>
              <a:ext cx="249331" cy="249280"/>
              <a:chOff x="3298350" y="970300"/>
              <a:chExt cx="215200" cy="215175"/>
            </a:xfrm>
          </p:grpSpPr>
          <p:sp>
            <p:nvSpPr>
              <p:cNvPr id="966" name="Google Shape;966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" name="Google Shape;971;p21"/>
            <p:cNvGrpSpPr/>
            <p:nvPr/>
          </p:nvGrpSpPr>
          <p:grpSpPr>
            <a:xfrm>
              <a:off x="747167" y="3801799"/>
              <a:ext cx="162691" cy="162672"/>
              <a:chOff x="3298350" y="970300"/>
              <a:chExt cx="215200" cy="215175"/>
            </a:xfrm>
          </p:grpSpPr>
          <p:sp>
            <p:nvSpPr>
              <p:cNvPr id="972" name="Google Shape;972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7" name="Google Shape;977;p21"/>
            <p:cNvGrpSpPr/>
            <p:nvPr/>
          </p:nvGrpSpPr>
          <p:grpSpPr>
            <a:xfrm>
              <a:off x="747182" y="414847"/>
              <a:ext cx="249331" cy="249323"/>
              <a:chOff x="3298350" y="970300"/>
              <a:chExt cx="215200" cy="215175"/>
            </a:xfrm>
          </p:grpSpPr>
          <p:sp>
            <p:nvSpPr>
              <p:cNvPr id="978" name="Google Shape;978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3" name="Google Shape;983;p21"/>
            <p:cNvGrpSpPr/>
            <p:nvPr/>
          </p:nvGrpSpPr>
          <p:grpSpPr>
            <a:xfrm>
              <a:off x="8128029" y="526832"/>
              <a:ext cx="302743" cy="302708"/>
              <a:chOff x="3298350" y="970300"/>
              <a:chExt cx="215200" cy="215175"/>
            </a:xfrm>
          </p:grpSpPr>
          <p:sp>
            <p:nvSpPr>
              <p:cNvPr id="984" name="Google Shape;984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9" name="Google Shape;989;p21"/>
            <p:cNvGrpSpPr/>
            <p:nvPr/>
          </p:nvGrpSpPr>
          <p:grpSpPr>
            <a:xfrm>
              <a:off x="622529" y="2002127"/>
              <a:ext cx="249331" cy="249280"/>
              <a:chOff x="3298350" y="970300"/>
              <a:chExt cx="215200" cy="215175"/>
            </a:xfrm>
          </p:grpSpPr>
          <p:sp>
            <p:nvSpPr>
              <p:cNvPr id="990" name="Google Shape;990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5" name="Google Shape;995;p21"/>
            <p:cNvGrpSpPr/>
            <p:nvPr/>
          </p:nvGrpSpPr>
          <p:grpSpPr>
            <a:xfrm>
              <a:off x="2520760" y="4256610"/>
              <a:ext cx="345654" cy="345657"/>
              <a:chOff x="3298350" y="970300"/>
              <a:chExt cx="215200" cy="215175"/>
            </a:xfrm>
          </p:grpSpPr>
          <p:sp>
            <p:nvSpPr>
              <p:cNvPr id="996" name="Google Shape;996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1" name="Google Shape;1001;p21"/>
            <p:cNvGrpSpPr/>
            <p:nvPr/>
          </p:nvGrpSpPr>
          <p:grpSpPr>
            <a:xfrm>
              <a:off x="2617082" y="1381260"/>
              <a:ext cx="249331" cy="249323"/>
              <a:chOff x="3298350" y="970300"/>
              <a:chExt cx="215200" cy="215175"/>
            </a:xfrm>
          </p:grpSpPr>
          <p:sp>
            <p:nvSpPr>
              <p:cNvPr id="1002" name="Google Shape;1002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7" name="Google Shape;1007;p21"/>
            <p:cNvGrpSpPr/>
            <p:nvPr/>
          </p:nvGrpSpPr>
          <p:grpSpPr>
            <a:xfrm>
              <a:off x="5118479" y="4352989"/>
              <a:ext cx="249331" cy="249280"/>
              <a:chOff x="3298350" y="970300"/>
              <a:chExt cx="215200" cy="215175"/>
            </a:xfrm>
          </p:grpSpPr>
          <p:sp>
            <p:nvSpPr>
              <p:cNvPr id="1008" name="Google Shape;1008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3" name="Google Shape;1013;p21"/>
            <p:cNvGrpSpPr/>
            <p:nvPr/>
          </p:nvGrpSpPr>
          <p:grpSpPr>
            <a:xfrm>
              <a:off x="6109726" y="1381282"/>
              <a:ext cx="249331" cy="249280"/>
              <a:chOff x="3298350" y="970300"/>
              <a:chExt cx="215200" cy="215175"/>
            </a:xfrm>
          </p:grpSpPr>
          <p:sp>
            <p:nvSpPr>
              <p:cNvPr id="1014" name="Google Shape;1014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9" name="Google Shape;1019;p21"/>
            <p:cNvGrpSpPr/>
            <p:nvPr/>
          </p:nvGrpSpPr>
          <p:grpSpPr>
            <a:xfrm>
              <a:off x="6710042" y="4742699"/>
              <a:ext cx="162691" cy="162672"/>
              <a:chOff x="3298350" y="970300"/>
              <a:chExt cx="215200" cy="215175"/>
            </a:xfrm>
          </p:grpSpPr>
          <p:sp>
            <p:nvSpPr>
              <p:cNvPr id="1020" name="Google Shape;1020;p2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27" name="Google Shape;1027;p22"/>
          <p:cNvSpPr txBox="1">
            <a:spLocks noGrp="1"/>
          </p:cNvSpPr>
          <p:nvPr>
            <p:ph type="subTitle" idx="1"/>
          </p:nvPr>
        </p:nvSpPr>
        <p:spPr>
          <a:xfrm>
            <a:off x="1148274" y="2254650"/>
            <a:ext cx="1771200" cy="6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2"/>
          <p:cNvSpPr txBox="1">
            <a:spLocks noGrp="1"/>
          </p:cNvSpPr>
          <p:nvPr>
            <p:ph type="subTitle" idx="2"/>
          </p:nvPr>
        </p:nvSpPr>
        <p:spPr>
          <a:xfrm>
            <a:off x="1148274" y="1963188"/>
            <a:ext cx="17712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22"/>
          <p:cNvSpPr txBox="1">
            <a:spLocks noGrp="1"/>
          </p:cNvSpPr>
          <p:nvPr>
            <p:ph type="subTitle" idx="3"/>
          </p:nvPr>
        </p:nvSpPr>
        <p:spPr>
          <a:xfrm>
            <a:off x="3686400" y="2254663"/>
            <a:ext cx="1771200" cy="6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0" name="Google Shape;1030;p22"/>
          <p:cNvSpPr txBox="1">
            <a:spLocks noGrp="1"/>
          </p:cNvSpPr>
          <p:nvPr>
            <p:ph type="subTitle" idx="4"/>
          </p:nvPr>
        </p:nvSpPr>
        <p:spPr>
          <a:xfrm>
            <a:off x="3686400" y="1963188"/>
            <a:ext cx="17712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1" name="Google Shape;1031;p22"/>
          <p:cNvSpPr txBox="1">
            <a:spLocks noGrp="1"/>
          </p:cNvSpPr>
          <p:nvPr>
            <p:ph type="subTitle" idx="5"/>
          </p:nvPr>
        </p:nvSpPr>
        <p:spPr>
          <a:xfrm>
            <a:off x="6224526" y="2254663"/>
            <a:ext cx="1771200" cy="6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2" name="Google Shape;1032;p22"/>
          <p:cNvSpPr txBox="1">
            <a:spLocks noGrp="1"/>
          </p:cNvSpPr>
          <p:nvPr>
            <p:ph type="subTitle" idx="6"/>
          </p:nvPr>
        </p:nvSpPr>
        <p:spPr>
          <a:xfrm>
            <a:off x="6224526" y="1963188"/>
            <a:ext cx="17712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3" name="Google Shape;1033;p22"/>
          <p:cNvSpPr txBox="1">
            <a:spLocks noGrp="1"/>
          </p:cNvSpPr>
          <p:nvPr>
            <p:ph type="subTitle" idx="7"/>
          </p:nvPr>
        </p:nvSpPr>
        <p:spPr>
          <a:xfrm>
            <a:off x="1148274" y="3974300"/>
            <a:ext cx="17712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4" name="Google Shape;1034;p22"/>
          <p:cNvSpPr txBox="1">
            <a:spLocks noGrp="1"/>
          </p:cNvSpPr>
          <p:nvPr>
            <p:ph type="subTitle" idx="8"/>
          </p:nvPr>
        </p:nvSpPr>
        <p:spPr>
          <a:xfrm>
            <a:off x="1148274" y="3682025"/>
            <a:ext cx="17712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5" name="Google Shape;1035;p22"/>
          <p:cNvSpPr txBox="1">
            <a:spLocks noGrp="1"/>
          </p:cNvSpPr>
          <p:nvPr>
            <p:ph type="subTitle" idx="9"/>
          </p:nvPr>
        </p:nvSpPr>
        <p:spPr>
          <a:xfrm>
            <a:off x="3686400" y="3974303"/>
            <a:ext cx="17712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6" name="Google Shape;1036;p22"/>
          <p:cNvSpPr txBox="1">
            <a:spLocks noGrp="1"/>
          </p:cNvSpPr>
          <p:nvPr>
            <p:ph type="subTitle" idx="13"/>
          </p:nvPr>
        </p:nvSpPr>
        <p:spPr>
          <a:xfrm>
            <a:off x="3686400" y="3682025"/>
            <a:ext cx="17712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7" name="Google Shape;1037;p22"/>
          <p:cNvSpPr txBox="1">
            <a:spLocks noGrp="1"/>
          </p:cNvSpPr>
          <p:nvPr>
            <p:ph type="subTitle" idx="14"/>
          </p:nvPr>
        </p:nvSpPr>
        <p:spPr>
          <a:xfrm>
            <a:off x="6224526" y="3974303"/>
            <a:ext cx="17712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8" name="Google Shape;1038;p22"/>
          <p:cNvSpPr txBox="1">
            <a:spLocks noGrp="1"/>
          </p:cNvSpPr>
          <p:nvPr>
            <p:ph type="subTitle" idx="15"/>
          </p:nvPr>
        </p:nvSpPr>
        <p:spPr>
          <a:xfrm>
            <a:off x="6224526" y="3682025"/>
            <a:ext cx="17712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2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9" name="Google Shape;1039;p22"/>
          <p:cNvGrpSpPr/>
          <p:nvPr/>
        </p:nvGrpSpPr>
        <p:grpSpPr>
          <a:xfrm>
            <a:off x="622529" y="99441"/>
            <a:ext cx="7808246" cy="4850213"/>
            <a:chOff x="622529" y="99441"/>
            <a:chExt cx="7808246" cy="4850213"/>
          </a:xfrm>
        </p:grpSpPr>
        <p:grpSp>
          <p:nvGrpSpPr>
            <p:cNvPr id="1040" name="Google Shape;1040;p22"/>
            <p:cNvGrpSpPr/>
            <p:nvPr/>
          </p:nvGrpSpPr>
          <p:grpSpPr>
            <a:xfrm>
              <a:off x="8128031" y="3730639"/>
              <a:ext cx="302743" cy="302708"/>
              <a:chOff x="3298350" y="970300"/>
              <a:chExt cx="215200" cy="215175"/>
            </a:xfrm>
          </p:grpSpPr>
          <p:sp>
            <p:nvSpPr>
              <p:cNvPr id="1041" name="Google Shape;1041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6" name="Google Shape;1046;p22"/>
            <p:cNvGrpSpPr/>
            <p:nvPr/>
          </p:nvGrpSpPr>
          <p:grpSpPr>
            <a:xfrm>
              <a:off x="5805587" y="99441"/>
              <a:ext cx="345633" cy="345593"/>
              <a:chOff x="3298350" y="970300"/>
              <a:chExt cx="215200" cy="215175"/>
            </a:xfrm>
          </p:grpSpPr>
          <p:sp>
            <p:nvSpPr>
              <p:cNvPr id="1047" name="Google Shape;1047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2" name="Google Shape;1052;p22"/>
            <p:cNvGrpSpPr/>
            <p:nvPr/>
          </p:nvGrpSpPr>
          <p:grpSpPr>
            <a:xfrm>
              <a:off x="7995729" y="1758439"/>
              <a:ext cx="249331" cy="249280"/>
              <a:chOff x="3298350" y="970300"/>
              <a:chExt cx="215200" cy="215175"/>
            </a:xfrm>
          </p:grpSpPr>
          <p:sp>
            <p:nvSpPr>
              <p:cNvPr id="1053" name="Google Shape;1053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8" name="Google Shape;1058;p22"/>
            <p:cNvGrpSpPr/>
            <p:nvPr/>
          </p:nvGrpSpPr>
          <p:grpSpPr>
            <a:xfrm>
              <a:off x="747167" y="3663111"/>
              <a:ext cx="162691" cy="162672"/>
              <a:chOff x="3298350" y="970300"/>
              <a:chExt cx="215200" cy="215175"/>
            </a:xfrm>
          </p:grpSpPr>
          <p:sp>
            <p:nvSpPr>
              <p:cNvPr id="1059" name="Google Shape;1059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" name="Google Shape;1064;p22"/>
            <p:cNvGrpSpPr/>
            <p:nvPr/>
          </p:nvGrpSpPr>
          <p:grpSpPr>
            <a:xfrm>
              <a:off x="1300807" y="414847"/>
              <a:ext cx="249331" cy="249323"/>
              <a:chOff x="3298350" y="970300"/>
              <a:chExt cx="215200" cy="215175"/>
            </a:xfrm>
          </p:grpSpPr>
          <p:sp>
            <p:nvSpPr>
              <p:cNvPr id="1065" name="Google Shape;1065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0" name="Google Shape;1070;p22"/>
            <p:cNvGrpSpPr/>
            <p:nvPr/>
          </p:nvGrpSpPr>
          <p:grpSpPr>
            <a:xfrm>
              <a:off x="8128029" y="388144"/>
              <a:ext cx="302743" cy="302708"/>
              <a:chOff x="3298350" y="970300"/>
              <a:chExt cx="215200" cy="215175"/>
            </a:xfrm>
          </p:grpSpPr>
          <p:sp>
            <p:nvSpPr>
              <p:cNvPr id="1071" name="Google Shape;1071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6" name="Google Shape;1076;p22"/>
            <p:cNvGrpSpPr/>
            <p:nvPr/>
          </p:nvGrpSpPr>
          <p:grpSpPr>
            <a:xfrm>
              <a:off x="622529" y="1863439"/>
              <a:ext cx="249331" cy="249280"/>
              <a:chOff x="3298350" y="970300"/>
              <a:chExt cx="215200" cy="215175"/>
            </a:xfrm>
          </p:grpSpPr>
          <p:sp>
            <p:nvSpPr>
              <p:cNvPr id="1077" name="Google Shape;1077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2" name="Google Shape;1082;p22"/>
            <p:cNvGrpSpPr/>
            <p:nvPr/>
          </p:nvGrpSpPr>
          <p:grpSpPr>
            <a:xfrm>
              <a:off x="3064210" y="4603997"/>
              <a:ext cx="345654" cy="345657"/>
              <a:chOff x="3298350" y="970300"/>
              <a:chExt cx="215200" cy="215175"/>
            </a:xfrm>
          </p:grpSpPr>
          <p:sp>
            <p:nvSpPr>
              <p:cNvPr id="1083" name="Google Shape;1083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8" name="Google Shape;1088;p22"/>
            <p:cNvGrpSpPr/>
            <p:nvPr/>
          </p:nvGrpSpPr>
          <p:grpSpPr>
            <a:xfrm>
              <a:off x="3273207" y="1932122"/>
              <a:ext cx="249331" cy="249323"/>
              <a:chOff x="3298350" y="970300"/>
              <a:chExt cx="215200" cy="215175"/>
            </a:xfrm>
          </p:grpSpPr>
          <p:sp>
            <p:nvSpPr>
              <p:cNvPr id="1089" name="Google Shape;1089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4" name="Google Shape;1094;p22"/>
            <p:cNvGrpSpPr/>
            <p:nvPr/>
          </p:nvGrpSpPr>
          <p:grpSpPr>
            <a:xfrm>
              <a:off x="5457604" y="3757352"/>
              <a:ext cx="249331" cy="249280"/>
              <a:chOff x="3298350" y="970300"/>
              <a:chExt cx="215200" cy="215175"/>
            </a:xfrm>
          </p:grpSpPr>
          <p:sp>
            <p:nvSpPr>
              <p:cNvPr id="1095" name="Google Shape;1095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0" name="Google Shape;1100;p22"/>
            <p:cNvGrpSpPr/>
            <p:nvPr/>
          </p:nvGrpSpPr>
          <p:grpSpPr>
            <a:xfrm>
              <a:off x="5827114" y="2118657"/>
              <a:ext cx="249331" cy="249280"/>
              <a:chOff x="3298350" y="970300"/>
              <a:chExt cx="215200" cy="215175"/>
            </a:xfrm>
          </p:grpSpPr>
          <p:sp>
            <p:nvSpPr>
              <p:cNvPr id="1101" name="Google Shape;1101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22"/>
            <p:cNvGrpSpPr/>
            <p:nvPr/>
          </p:nvGrpSpPr>
          <p:grpSpPr>
            <a:xfrm>
              <a:off x="3465667" y="3216386"/>
              <a:ext cx="162691" cy="162672"/>
              <a:chOff x="3298350" y="970300"/>
              <a:chExt cx="215200" cy="215175"/>
            </a:xfrm>
          </p:grpSpPr>
          <p:sp>
            <p:nvSpPr>
              <p:cNvPr id="1107" name="Google Shape;1107;p2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23"/>
          <p:cNvSpPr txBox="1">
            <a:spLocks noGrp="1"/>
          </p:cNvSpPr>
          <p:nvPr>
            <p:ph type="title"/>
          </p:nvPr>
        </p:nvSpPr>
        <p:spPr>
          <a:xfrm>
            <a:off x="2468850" y="2571750"/>
            <a:ext cx="4206300" cy="12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sz="8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sz="6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sz="6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sz="6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sz="6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sz="6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sz="6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sz="6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sz="6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14" name="Google Shape;1114;p23"/>
          <p:cNvSpPr txBox="1">
            <a:spLocks noGrp="1"/>
          </p:cNvSpPr>
          <p:nvPr>
            <p:ph type="subTitle" idx="1"/>
          </p:nvPr>
        </p:nvSpPr>
        <p:spPr>
          <a:xfrm>
            <a:off x="2468850" y="3705175"/>
            <a:ext cx="42063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6"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24"/>
          <p:cNvSpPr txBox="1">
            <a:spLocks noGrp="1"/>
          </p:cNvSpPr>
          <p:nvPr>
            <p:ph type="subTitle" idx="1"/>
          </p:nvPr>
        </p:nvSpPr>
        <p:spPr>
          <a:xfrm>
            <a:off x="713225" y="3172950"/>
            <a:ext cx="37116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7" name="Google Shape;1117;p24"/>
          <p:cNvSpPr txBox="1">
            <a:spLocks noGrp="1"/>
          </p:cNvSpPr>
          <p:nvPr>
            <p:ph type="subTitle" idx="2"/>
          </p:nvPr>
        </p:nvSpPr>
        <p:spPr>
          <a:xfrm>
            <a:off x="713225" y="1427550"/>
            <a:ext cx="37116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1118" name="Google Shape;1118;p24"/>
          <p:cNvGrpSpPr/>
          <p:nvPr/>
        </p:nvGrpSpPr>
        <p:grpSpPr>
          <a:xfrm rot="-1340770" flipH="1">
            <a:off x="412585" y="356289"/>
            <a:ext cx="601273" cy="598148"/>
            <a:chOff x="8130138" y="4256813"/>
            <a:chExt cx="601275" cy="598150"/>
          </a:xfrm>
        </p:grpSpPr>
        <p:sp>
          <p:nvSpPr>
            <p:cNvPr id="1119" name="Google Shape;1119;p24"/>
            <p:cNvSpPr/>
            <p:nvPr/>
          </p:nvSpPr>
          <p:spPr>
            <a:xfrm>
              <a:off x="8204488" y="4454213"/>
              <a:ext cx="75300" cy="193925"/>
            </a:xfrm>
            <a:custGeom>
              <a:avLst/>
              <a:gdLst/>
              <a:ahLst/>
              <a:cxnLst/>
              <a:rect l="l" t="t" r="r" b="b"/>
              <a:pathLst>
                <a:path w="3012" h="7757" extrusionOk="0">
                  <a:moveTo>
                    <a:pt x="255" y="0"/>
                  </a:moveTo>
                  <a:cubicBezTo>
                    <a:pt x="126" y="0"/>
                    <a:pt x="1" y="105"/>
                    <a:pt x="62" y="248"/>
                  </a:cubicBezTo>
                  <a:cubicBezTo>
                    <a:pt x="595" y="1548"/>
                    <a:pt x="1029" y="2849"/>
                    <a:pt x="1429" y="4217"/>
                  </a:cubicBezTo>
                  <a:cubicBezTo>
                    <a:pt x="1729" y="5385"/>
                    <a:pt x="1863" y="6652"/>
                    <a:pt x="2530" y="7653"/>
                  </a:cubicBezTo>
                  <a:cubicBezTo>
                    <a:pt x="2583" y="7726"/>
                    <a:pt x="2655" y="7757"/>
                    <a:pt x="2724" y="7757"/>
                  </a:cubicBezTo>
                  <a:cubicBezTo>
                    <a:pt x="2875" y="7757"/>
                    <a:pt x="3011" y="7613"/>
                    <a:pt x="2897" y="7453"/>
                  </a:cubicBezTo>
                  <a:cubicBezTo>
                    <a:pt x="2196" y="6385"/>
                    <a:pt x="2063" y="4951"/>
                    <a:pt x="1729" y="3717"/>
                  </a:cubicBezTo>
                  <a:cubicBezTo>
                    <a:pt x="1363" y="2516"/>
                    <a:pt x="929" y="1315"/>
                    <a:pt x="462" y="147"/>
                  </a:cubicBezTo>
                  <a:cubicBezTo>
                    <a:pt x="423" y="43"/>
                    <a:pt x="338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8177663" y="4571313"/>
              <a:ext cx="138450" cy="10850"/>
            </a:xfrm>
            <a:custGeom>
              <a:avLst/>
              <a:gdLst/>
              <a:ahLst/>
              <a:cxnLst/>
              <a:rect l="l" t="t" r="r" b="b"/>
              <a:pathLst>
                <a:path w="5538" h="434" extrusionOk="0">
                  <a:moveTo>
                    <a:pt x="267" y="0"/>
                  </a:moveTo>
                  <a:cubicBezTo>
                    <a:pt x="0" y="0"/>
                    <a:pt x="0" y="434"/>
                    <a:pt x="267" y="434"/>
                  </a:cubicBezTo>
                  <a:lnTo>
                    <a:pt x="5271" y="434"/>
                  </a:lnTo>
                  <a:cubicBezTo>
                    <a:pt x="5538" y="434"/>
                    <a:pt x="5538" y="0"/>
                    <a:pt x="5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8214713" y="4522963"/>
              <a:ext cx="78750" cy="95450"/>
            </a:xfrm>
            <a:custGeom>
              <a:avLst/>
              <a:gdLst/>
              <a:ahLst/>
              <a:cxnLst/>
              <a:rect l="l" t="t" r="r" b="b"/>
              <a:pathLst>
                <a:path w="3150" h="3818" extrusionOk="0">
                  <a:moveTo>
                    <a:pt x="2866" y="0"/>
                  </a:moveTo>
                  <a:cubicBezTo>
                    <a:pt x="2818" y="0"/>
                    <a:pt x="2768" y="20"/>
                    <a:pt x="2721" y="66"/>
                  </a:cubicBezTo>
                  <a:cubicBezTo>
                    <a:pt x="2254" y="500"/>
                    <a:pt x="1921" y="1100"/>
                    <a:pt x="1554" y="1600"/>
                  </a:cubicBezTo>
                  <a:cubicBezTo>
                    <a:pt x="1087" y="2234"/>
                    <a:pt x="587" y="2868"/>
                    <a:pt x="120" y="3502"/>
                  </a:cubicBezTo>
                  <a:cubicBezTo>
                    <a:pt x="1" y="3668"/>
                    <a:pt x="153" y="3817"/>
                    <a:pt x="310" y="3817"/>
                  </a:cubicBezTo>
                  <a:cubicBezTo>
                    <a:pt x="374" y="3817"/>
                    <a:pt x="439" y="3793"/>
                    <a:pt x="487" y="3735"/>
                  </a:cubicBezTo>
                  <a:cubicBezTo>
                    <a:pt x="920" y="3168"/>
                    <a:pt x="1320" y="2568"/>
                    <a:pt x="1754" y="2001"/>
                  </a:cubicBezTo>
                  <a:cubicBezTo>
                    <a:pt x="2154" y="1467"/>
                    <a:pt x="2521" y="833"/>
                    <a:pt x="3022" y="366"/>
                  </a:cubicBezTo>
                  <a:cubicBezTo>
                    <a:pt x="3150" y="213"/>
                    <a:pt x="3022" y="0"/>
                    <a:pt x="2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8203563" y="4545563"/>
              <a:ext cx="94975" cy="62700"/>
            </a:xfrm>
            <a:custGeom>
              <a:avLst/>
              <a:gdLst/>
              <a:ahLst/>
              <a:cxnLst/>
              <a:rect l="l" t="t" r="r" b="b"/>
              <a:pathLst>
                <a:path w="3799" h="2508" extrusionOk="0">
                  <a:moveTo>
                    <a:pt x="329" y="1"/>
                  </a:moveTo>
                  <a:cubicBezTo>
                    <a:pt x="139" y="1"/>
                    <a:pt x="0" y="283"/>
                    <a:pt x="199" y="396"/>
                  </a:cubicBezTo>
                  <a:cubicBezTo>
                    <a:pt x="1333" y="997"/>
                    <a:pt x="2400" y="1697"/>
                    <a:pt x="3401" y="2464"/>
                  </a:cubicBezTo>
                  <a:cubicBezTo>
                    <a:pt x="3443" y="2494"/>
                    <a:pt x="3484" y="2507"/>
                    <a:pt x="3521" y="2507"/>
                  </a:cubicBezTo>
                  <a:cubicBezTo>
                    <a:pt x="3693" y="2507"/>
                    <a:pt x="3799" y="2240"/>
                    <a:pt x="3634" y="2131"/>
                  </a:cubicBezTo>
                  <a:cubicBezTo>
                    <a:pt x="2600" y="1330"/>
                    <a:pt x="1533" y="630"/>
                    <a:pt x="432" y="29"/>
                  </a:cubicBezTo>
                  <a:cubicBezTo>
                    <a:pt x="397" y="9"/>
                    <a:pt x="362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8155988" y="4478738"/>
              <a:ext cx="15125" cy="13825"/>
            </a:xfrm>
            <a:custGeom>
              <a:avLst/>
              <a:gdLst/>
              <a:ahLst/>
              <a:cxnLst/>
              <a:rect l="l" t="t" r="r" b="b"/>
              <a:pathLst>
                <a:path w="605" h="553" extrusionOk="0">
                  <a:moveTo>
                    <a:pt x="200" y="0"/>
                  </a:moveTo>
                  <a:cubicBezTo>
                    <a:pt x="100" y="0"/>
                    <a:pt x="0" y="67"/>
                    <a:pt x="0" y="201"/>
                  </a:cubicBezTo>
                  <a:cubicBezTo>
                    <a:pt x="0" y="334"/>
                    <a:pt x="67" y="467"/>
                    <a:pt x="200" y="534"/>
                  </a:cubicBezTo>
                  <a:cubicBezTo>
                    <a:pt x="230" y="547"/>
                    <a:pt x="259" y="553"/>
                    <a:pt x="287" y="553"/>
                  </a:cubicBezTo>
                  <a:cubicBezTo>
                    <a:pt x="478" y="553"/>
                    <a:pt x="604" y="284"/>
                    <a:pt x="400" y="167"/>
                  </a:cubicBezTo>
                  <a:lnTo>
                    <a:pt x="400" y="167"/>
                  </a:lnTo>
                  <a:lnTo>
                    <a:pt x="400" y="201"/>
                  </a:lnTo>
                  <a:cubicBezTo>
                    <a:pt x="400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8295238" y="4437038"/>
              <a:ext cx="15850" cy="1407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218" y="1"/>
                  </a:moveTo>
                  <a:cubicBezTo>
                    <a:pt x="109" y="1"/>
                    <a:pt x="1" y="67"/>
                    <a:pt x="1" y="201"/>
                  </a:cubicBezTo>
                  <a:cubicBezTo>
                    <a:pt x="1" y="367"/>
                    <a:pt x="68" y="468"/>
                    <a:pt x="201" y="534"/>
                  </a:cubicBezTo>
                  <a:cubicBezTo>
                    <a:pt x="241" y="554"/>
                    <a:pt x="279" y="563"/>
                    <a:pt x="315" y="563"/>
                  </a:cubicBezTo>
                  <a:cubicBezTo>
                    <a:pt x="518" y="563"/>
                    <a:pt x="633" y="281"/>
                    <a:pt x="434" y="167"/>
                  </a:cubicBezTo>
                  <a:lnTo>
                    <a:pt x="434" y="167"/>
                  </a:lnTo>
                  <a:cubicBezTo>
                    <a:pt x="434" y="201"/>
                    <a:pt x="434" y="201"/>
                    <a:pt x="434" y="201"/>
                  </a:cubicBezTo>
                  <a:cubicBezTo>
                    <a:pt x="434" y="67"/>
                    <a:pt x="326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8235213" y="4725588"/>
              <a:ext cx="15825" cy="14075"/>
            </a:xfrm>
            <a:custGeom>
              <a:avLst/>
              <a:gdLst/>
              <a:ahLst/>
              <a:cxnLst/>
              <a:rect l="l" t="t" r="r" b="b"/>
              <a:pathLst>
                <a:path w="633" h="563" extrusionOk="0">
                  <a:moveTo>
                    <a:pt x="217" y="0"/>
                  </a:moveTo>
                  <a:cubicBezTo>
                    <a:pt x="109" y="0"/>
                    <a:pt x="0" y="67"/>
                    <a:pt x="0" y="200"/>
                  </a:cubicBezTo>
                  <a:cubicBezTo>
                    <a:pt x="0" y="367"/>
                    <a:pt x="67" y="467"/>
                    <a:pt x="200" y="534"/>
                  </a:cubicBezTo>
                  <a:cubicBezTo>
                    <a:pt x="240" y="554"/>
                    <a:pt x="279" y="563"/>
                    <a:pt x="314" y="563"/>
                  </a:cubicBezTo>
                  <a:cubicBezTo>
                    <a:pt x="517" y="563"/>
                    <a:pt x="632" y="280"/>
                    <a:pt x="434" y="167"/>
                  </a:cubicBezTo>
                  <a:lnTo>
                    <a:pt x="434" y="167"/>
                  </a:lnTo>
                  <a:lnTo>
                    <a:pt x="434" y="200"/>
                  </a:lnTo>
                  <a:cubicBezTo>
                    <a:pt x="434" y="67"/>
                    <a:pt x="325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8349863" y="4673863"/>
              <a:ext cx="15425" cy="14100"/>
            </a:xfrm>
            <a:custGeom>
              <a:avLst/>
              <a:gdLst/>
              <a:ahLst/>
              <a:cxnLst/>
              <a:rect l="l" t="t" r="r" b="b"/>
              <a:pathLst>
                <a:path w="617" h="564" extrusionOk="0">
                  <a:moveTo>
                    <a:pt x="205" y="1"/>
                  </a:moveTo>
                  <a:cubicBezTo>
                    <a:pt x="101" y="1"/>
                    <a:pt x="1" y="68"/>
                    <a:pt x="17" y="201"/>
                  </a:cubicBezTo>
                  <a:cubicBezTo>
                    <a:pt x="17" y="368"/>
                    <a:pt x="84" y="468"/>
                    <a:pt x="218" y="535"/>
                  </a:cubicBezTo>
                  <a:cubicBezTo>
                    <a:pt x="253" y="555"/>
                    <a:pt x="287" y="563"/>
                    <a:pt x="319" y="563"/>
                  </a:cubicBezTo>
                  <a:cubicBezTo>
                    <a:pt x="501" y="563"/>
                    <a:pt x="616" y="281"/>
                    <a:pt x="418" y="168"/>
                  </a:cubicBezTo>
                  <a:lnTo>
                    <a:pt x="418" y="168"/>
                  </a:lnTo>
                  <a:lnTo>
                    <a:pt x="418" y="201"/>
                  </a:lnTo>
                  <a:cubicBezTo>
                    <a:pt x="418" y="68"/>
                    <a:pt x="30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8156813" y="4369688"/>
              <a:ext cx="16025" cy="14425"/>
            </a:xfrm>
            <a:custGeom>
              <a:avLst/>
              <a:gdLst/>
              <a:ahLst/>
              <a:cxnLst/>
              <a:rect l="l" t="t" r="r" b="b"/>
              <a:pathLst>
                <a:path w="641" h="577" extrusionOk="0">
                  <a:moveTo>
                    <a:pt x="217" y="1"/>
                  </a:moveTo>
                  <a:cubicBezTo>
                    <a:pt x="109" y="1"/>
                    <a:pt x="1" y="76"/>
                    <a:pt x="1" y="226"/>
                  </a:cubicBezTo>
                  <a:cubicBezTo>
                    <a:pt x="1" y="360"/>
                    <a:pt x="67" y="493"/>
                    <a:pt x="201" y="560"/>
                  </a:cubicBezTo>
                  <a:cubicBezTo>
                    <a:pt x="232" y="571"/>
                    <a:pt x="263" y="577"/>
                    <a:pt x="292" y="577"/>
                  </a:cubicBezTo>
                  <a:cubicBezTo>
                    <a:pt x="509" y="577"/>
                    <a:pt x="640" y="281"/>
                    <a:pt x="434" y="193"/>
                  </a:cubicBezTo>
                  <a:lnTo>
                    <a:pt x="434" y="193"/>
                  </a:lnTo>
                  <a:cubicBezTo>
                    <a:pt x="434" y="193"/>
                    <a:pt x="434" y="193"/>
                    <a:pt x="434" y="226"/>
                  </a:cubicBezTo>
                  <a:cubicBezTo>
                    <a:pt x="434" y="76"/>
                    <a:pt x="326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8130138" y="4256813"/>
              <a:ext cx="601275" cy="598150"/>
            </a:xfrm>
            <a:custGeom>
              <a:avLst/>
              <a:gdLst/>
              <a:ahLst/>
              <a:cxnLst/>
              <a:rect l="l" t="t" r="r" b="b"/>
              <a:pathLst>
                <a:path w="24051" h="23926" extrusionOk="0">
                  <a:moveTo>
                    <a:pt x="9892" y="1"/>
                  </a:moveTo>
                  <a:cubicBezTo>
                    <a:pt x="7523" y="1"/>
                    <a:pt x="5166" y="682"/>
                    <a:pt x="3169" y="2139"/>
                  </a:cubicBezTo>
                  <a:cubicBezTo>
                    <a:pt x="2902" y="2339"/>
                    <a:pt x="2635" y="2573"/>
                    <a:pt x="2368" y="2773"/>
                  </a:cubicBezTo>
                  <a:cubicBezTo>
                    <a:pt x="3932" y="1847"/>
                    <a:pt x="5670" y="1398"/>
                    <a:pt x="7395" y="1398"/>
                  </a:cubicBezTo>
                  <a:cubicBezTo>
                    <a:pt x="10452" y="1398"/>
                    <a:pt x="13470" y="2809"/>
                    <a:pt x="15411" y="5475"/>
                  </a:cubicBezTo>
                  <a:cubicBezTo>
                    <a:pt x="18647" y="9911"/>
                    <a:pt x="17679" y="16116"/>
                    <a:pt x="13243" y="19318"/>
                  </a:cubicBezTo>
                  <a:cubicBezTo>
                    <a:pt x="11487" y="20607"/>
                    <a:pt x="9436" y="21228"/>
                    <a:pt x="7403" y="21228"/>
                  </a:cubicBezTo>
                  <a:cubicBezTo>
                    <a:pt x="4646" y="21228"/>
                    <a:pt x="1920" y="20086"/>
                    <a:pt x="0" y="17917"/>
                  </a:cubicBezTo>
                  <a:lnTo>
                    <a:pt x="0" y="17917"/>
                  </a:lnTo>
                  <a:cubicBezTo>
                    <a:pt x="167" y="18184"/>
                    <a:pt x="367" y="18484"/>
                    <a:pt x="567" y="18751"/>
                  </a:cubicBezTo>
                  <a:cubicBezTo>
                    <a:pt x="2980" y="22058"/>
                    <a:pt x="6935" y="23925"/>
                    <a:pt x="10856" y="23925"/>
                  </a:cubicBezTo>
                  <a:cubicBezTo>
                    <a:pt x="13225" y="23925"/>
                    <a:pt x="15582" y="23244"/>
                    <a:pt x="17579" y="21787"/>
                  </a:cubicBezTo>
                  <a:cubicBezTo>
                    <a:pt x="22916" y="17917"/>
                    <a:pt x="24051" y="10479"/>
                    <a:pt x="20181" y="5175"/>
                  </a:cubicBezTo>
                  <a:cubicBezTo>
                    <a:pt x="17769" y="1868"/>
                    <a:pt x="13814" y="1"/>
                    <a:pt x="9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5"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25"/>
          <p:cNvSpPr txBox="1">
            <a:spLocks noGrp="1"/>
          </p:cNvSpPr>
          <p:nvPr>
            <p:ph type="subTitle" idx="1"/>
          </p:nvPr>
        </p:nvSpPr>
        <p:spPr>
          <a:xfrm>
            <a:off x="5293438" y="2645000"/>
            <a:ext cx="2390700" cy="11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1" name="Google Shape;1131;p25"/>
          <p:cNvSpPr txBox="1">
            <a:spLocks noGrp="1"/>
          </p:cNvSpPr>
          <p:nvPr>
            <p:ph type="subTitle" idx="2"/>
          </p:nvPr>
        </p:nvSpPr>
        <p:spPr>
          <a:xfrm>
            <a:off x="5293451" y="1396600"/>
            <a:ext cx="2390700" cy="12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1132" name="Google Shape;1132;p25"/>
          <p:cNvGrpSpPr/>
          <p:nvPr/>
        </p:nvGrpSpPr>
        <p:grpSpPr>
          <a:xfrm>
            <a:off x="5118479" y="4352989"/>
            <a:ext cx="249331" cy="249280"/>
            <a:chOff x="3298350" y="970300"/>
            <a:chExt cx="215200" cy="215175"/>
          </a:xfrm>
        </p:grpSpPr>
        <p:sp>
          <p:nvSpPr>
            <p:cNvPr id="1133" name="Google Shape;1133;p25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5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5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5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5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25"/>
          <p:cNvGrpSpPr/>
          <p:nvPr/>
        </p:nvGrpSpPr>
        <p:grpSpPr>
          <a:xfrm>
            <a:off x="470129" y="366704"/>
            <a:ext cx="8240871" cy="4538667"/>
            <a:chOff x="622529" y="366704"/>
            <a:chExt cx="8240871" cy="4538667"/>
          </a:xfrm>
        </p:grpSpPr>
        <p:grpSp>
          <p:nvGrpSpPr>
            <p:cNvPr id="1139" name="Google Shape;1139;p25"/>
            <p:cNvGrpSpPr/>
            <p:nvPr/>
          </p:nvGrpSpPr>
          <p:grpSpPr>
            <a:xfrm>
              <a:off x="8560656" y="4278089"/>
              <a:ext cx="302743" cy="302708"/>
              <a:chOff x="3298350" y="970300"/>
              <a:chExt cx="215200" cy="215175"/>
            </a:xfrm>
          </p:grpSpPr>
          <p:sp>
            <p:nvSpPr>
              <p:cNvPr id="1140" name="Google Shape;1140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5" name="Google Shape;1145;p25"/>
            <p:cNvGrpSpPr/>
            <p:nvPr/>
          </p:nvGrpSpPr>
          <p:grpSpPr>
            <a:xfrm>
              <a:off x="6274437" y="366704"/>
              <a:ext cx="345633" cy="345593"/>
              <a:chOff x="3298350" y="970300"/>
              <a:chExt cx="215200" cy="215175"/>
            </a:xfrm>
          </p:grpSpPr>
          <p:sp>
            <p:nvSpPr>
              <p:cNvPr id="1146" name="Google Shape;1146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1" name="Google Shape;1151;p25"/>
            <p:cNvGrpSpPr/>
            <p:nvPr/>
          </p:nvGrpSpPr>
          <p:grpSpPr>
            <a:xfrm>
              <a:off x="7669292" y="2047439"/>
              <a:ext cx="249331" cy="249280"/>
              <a:chOff x="3298350" y="970300"/>
              <a:chExt cx="215200" cy="215175"/>
            </a:xfrm>
          </p:grpSpPr>
          <p:sp>
            <p:nvSpPr>
              <p:cNvPr id="1152" name="Google Shape;1152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7" name="Google Shape;1157;p25"/>
            <p:cNvGrpSpPr/>
            <p:nvPr/>
          </p:nvGrpSpPr>
          <p:grpSpPr>
            <a:xfrm>
              <a:off x="747167" y="3801799"/>
              <a:ext cx="162691" cy="162672"/>
              <a:chOff x="3298350" y="970300"/>
              <a:chExt cx="215200" cy="215175"/>
            </a:xfrm>
          </p:grpSpPr>
          <p:sp>
            <p:nvSpPr>
              <p:cNvPr id="1158" name="Google Shape;1158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3" name="Google Shape;1163;p25"/>
            <p:cNvGrpSpPr/>
            <p:nvPr/>
          </p:nvGrpSpPr>
          <p:grpSpPr>
            <a:xfrm>
              <a:off x="1300807" y="553535"/>
              <a:ext cx="249331" cy="249323"/>
              <a:chOff x="3298350" y="970300"/>
              <a:chExt cx="215200" cy="215175"/>
            </a:xfrm>
          </p:grpSpPr>
          <p:sp>
            <p:nvSpPr>
              <p:cNvPr id="1164" name="Google Shape;1164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9" name="Google Shape;1169;p25"/>
            <p:cNvGrpSpPr/>
            <p:nvPr/>
          </p:nvGrpSpPr>
          <p:grpSpPr>
            <a:xfrm>
              <a:off x="8128029" y="526832"/>
              <a:ext cx="302743" cy="302708"/>
              <a:chOff x="3298350" y="970300"/>
              <a:chExt cx="215200" cy="215175"/>
            </a:xfrm>
          </p:grpSpPr>
          <p:sp>
            <p:nvSpPr>
              <p:cNvPr id="1170" name="Google Shape;1170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" name="Google Shape;1175;p25"/>
            <p:cNvGrpSpPr/>
            <p:nvPr/>
          </p:nvGrpSpPr>
          <p:grpSpPr>
            <a:xfrm>
              <a:off x="622529" y="2002127"/>
              <a:ext cx="249331" cy="249280"/>
              <a:chOff x="3298350" y="970300"/>
              <a:chExt cx="215200" cy="215175"/>
            </a:xfrm>
          </p:grpSpPr>
          <p:sp>
            <p:nvSpPr>
              <p:cNvPr id="1176" name="Google Shape;1176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1" name="Google Shape;1181;p25"/>
            <p:cNvGrpSpPr/>
            <p:nvPr/>
          </p:nvGrpSpPr>
          <p:grpSpPr>
            <a:xfrm>
              <a:off x="2520760" y="4256610"/>
              <a:ext cx="345654" cy="345657"/>
              <a:chOff x="3298350" y="970300"/>
              <a:chExt cx="215200" cy="215175"/>
            </a:xfrm>
          </p:grpSpPr>
          <p:sp>
            <p:nvSpPr>
              <p:cNvPr id="1182" name="Google Shape;1182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7" name="Google Shape;1187;p25"/>
            <p:cNvGrpSpPr/>
            <p:nvPr/>
          </p:nvGrpSpPr>
          <p:grpSpPr>
            <a:xfrm>
              <a:off x="2722057" y="802860"/>
              <a:ext cx="249331" cy="249323"/>
              <a:chOff x="3298350" y="970300"/>
              <a:chExt cx="215200" cy="215175"/>
            </a:xfrm>
          </p:grpSpPr>
          <p:sp>
            <p:nvSpPr>
              <p:cNvPr id="1188" name="Google Shape;1188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3" name="Google Shape;1193;p25"/>
            <p:cNvGrpSpPr/>
            <p:nvPr/>
          </p:nvGrpSpPr>
          <p:grpSpPr>
            <a:xfrm>
              <a:off x="4832026" y="741857"/>
              <a:ext cx="249331" cy="249280"/>
              <a:chOff x="3298350" y="970300"/>
              <a:chExt cx="215200" cy="215175"/>
            </a:xfrm>
          </p:grpSpPr>
          <p:sp>
            <p:nvSpPr>
              <p:cNvPr id="1194" name="Google Shape;1194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9" name="Google Shape;1199;p25"/>
            <p:cNvGrpSpPr/>
            <p:nvPr/>
          </p:nvGrpSpPr>
          <p:grpSpPr>
            <a:xfrm>
              <a:off x="6710042" y="4742699"/>
              <a:ext cx="162691" cy="162672"/>
              <a:chOff x="3298350" y="970300"/>
              <a:chExt cx="215200" cy="215175"/>
            </a:xfrm>
          </p:grpSpPr>
          <p:sp>
            <p:nvSpPr>
              <p:cNvPr id="1200" name="Google Shape;1200;p2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2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6"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6" name="Google Shape;1206;p26"/>
          <p:cNvGrpSpPr/>
          <p:nvPr/>
        </p:nvGrpSpPr>
        <p:grpSpPr>
          <a:xfrm flipH="1">
            <a:off x="622529" y="366704"/>
            <a:ext cx="7808246" cy="4538667"/>
            <a:chOff x="622529" y="366704"/>
            <a:chExt cx="7808246" cy="4538667"/>
          </a:xfrm>
        </p:grpSpPr>
        <p:grpSp>
          <p:nvGrpSpPr>
            <p:cNvPr id="1207" name="Google Shape;1207;p26"/>
            <p:cNvGrpSpPr/>
            <p:nvPr/>
          </p:nvGrpSpPr>
          <p:grpSpPr>
            <a:xfrm>
              <a:off x="8128031" y="3869327"/>
              <a:ext cx="302743" cy="302708"/>
              <a:chOff x="3298350" y="970300"/>
              <a:chExt cx="215200" cy="215175"/>
            </a:xfrm>
          </p:grpSpPr>
          <p:sp>
            <p:nvSpPr>
              <p:cNvPr id="1208" name="Google Shape;1208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" name="Google Shape;1213;p26"/>
            <p:cNvGrpSpPr/>
            <p:nvPr/>
          </p:nvGrpSpPr>
          <p:grpSpPr>
            <a:xfrm>
              <a:off x="6274437" y="366704"/>
              <a:ext cx="345633" cy="345593"/>
              <a:chOff x="3298350" y="970300"/>
              <a:chExt cx="215200" cy="215175"/>
            </a:xfrm>
          </p:grpSpPr>
          <p:sp>
            <p:nvSpPr>
              <p:cNvPr id="1214" name="Google Shape;1214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9" name="Google Shape;1219;p26"/>
            <p:cNvGrpSpPr/>
            <p:nvPr/>
          </p:nvGrpSpPr>
          <p:grpSpPr>
            <a:xfrm>
              <a:off x="7669292" y="2047439"/>
              <a:ext cx="249331" cy="249280"/>
              <a:chOff x="3298350" y="970300"/>
              <a:chExt cx="215200" cy="215175"/>
            </a:xfrm>
          </p:grpSpPr>
          <p:sp>
            <p:nvSpPr>
              <p:cNvPr id="1220" name="Google Shape;1220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5" name="Google Shape;1225;p26"/>
            <p:cNvGrpSpPr/>
            <p:nvPr/>
          </p:nvGrpSpPr>
          <p:grpSpPr>
            <a:xfrm>
              <a:off x="747167" y="3801799"/>
              <a:ext cx="162691" cy="162672"/>
              <a:chOff x="3298350" y="970300"/>
              <a:chExt cx="215200" cy="215175"/>
            </a:xfrm>
          </p:grpSpPr>
          <p:sp>
            <p:nvSpPr>
              <p:cNvPr id="1226" name="Google Shape;1226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6"/>
            <p:cNvGrpSpPr/>
            <p:nvPr/>
          </p:nvGrpSpPr>
          <p:grpSpPr>
            <a:xfrm>
              <a:off x="1300807" y="553535"/>
              <a:ext cx="249331" cy="249323"/>
              <a:chOff x="3298350" y="970300"/>
              <a:chExt cx="215200" cy="215175"/>
            </a:xfrm>
          </p:grpSpPr>
          <p:sp>
            <p:nvSpPr>
              <p:cNvPr id="1232" name="Google Shape;1232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7" name="Google Shape;1237;p26"/>
            <p:cNvGrpSpPr/>
            <p:nvPr/>
          </p:nvGrpSpPr>
          <p:grpSpPr>
            <a:xfrm>
              <a:off x="8128029" y="526832"/>
              <a:ext cx="302743" cy="302708"/>
              <a:chOff x="3298350" y="970300"/>
              <a:chExt cx="215200" cy="215175"/>
            </a:xfrm>
          </p:grpSpPr>
          <p:sp>
            <p:nvSpPr>
              <p:cNvPr id="1238" name="Google Shape;1238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3" name="Google Shape;1243;p26"/>
            <p:cNvGrpSpPr/>
            <p:nvPr/>
          </p:nvGrpSpPr>
          <p:grpSpPr>
            <a:xfrm>
              <a:off x="622529" y="2002127"/>
              <a:ext cx="249331" cy="249280"/>
              <a:chOff x="3298350" y="970300"/>
              <a:chExt cx="215200" cy="215175"/>
            </a:xfrm>
          </p:grpSpPr>
          <p:sp>
            <p:nvSpPr>
              <p:cNvPr id="1244" name="Google Shape;1244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9" name="Google Shape;1249;p26"/>
            <p:cNvGrpSpPr/>
            <p:nvPr/>
          </p:nvGrpSpPr>
          <p:grpSpPr>
            <a:xfrm>
              <a:off x="2520760" y="4256610"/>
              <a:ext cx="345654" cy="345657"/>
              <a:chOff x="3298350" y="970300"/>
              <a:chExt cx="215200" cy="215175"/>
            </a:xfrm>
          </p:grpSpPr>
          <p:sp>
            <p:nvSpPr>
              <p:cNvPr id="1250" name="Google Shape;1250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5" name="Google Shape;1255;p26"/>
            <p:cNvGrpSpPr/>
            <p:nvPr/>
          </p:nvGrpSpPr>
          <p:grpSpPr>
            <a:xfrm>
              <a:off x="2722057" y="802860"/>
              <a:ext cx="249331" cy="249323"/>
              <a:chOff x="3298350" y="970300"/>
              <a:chExt cx="215200" cy="215175"/>
            </a:xfrm>
          </p:grpSpPr>
          <p:sp>
            <p:nvSpPr>
              <p:cNvPr id="1256" name="Google Shape;1256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1" name="Google Shape;1261;p26"/>
            <p:cNvGrpSpPr/>
            <p:nvPr/>
          </p:nvGrpSpPr>
          <p:grpSpPr>
            <a:xfrm>
              <a:off x="5118479" y="4352989"/>
              <a:ext cx="249331" cy="249280"/>
              <a:chOff x="3298350" y="970300"/>
              <a:chExt cx="215200" cy="215175"/>
            </a:xfrm>
          </p:grpSpPr>
          <p:sp>
            <p:nvSpPr>
              <p:cNvPr id="1262" name="Google Shape;1262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7" name="Google Shape;1267;p26"/>
            <p:cNvGrpSpPr/>
            <p:nvPr/>
          </p:nvGrpSpPr>
          <p:grpSpPr>
            <a:xfrm>
              <a:off x="4832026" y="741857"/>
              <a:ext cx="249331" cy="249280"/>
              <a:chOff x="3298350" y="970300"/>
              <a:chExt cx="215200" cy="215175"/>
            </a:xfrm>
          </p:grpSpPr>
          <p:sp>
            <p:nvSpPr>
              <p:cNvPr id="1268" name="Google Shape;1268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3" name="Google Shape;1273;p26"/>
            <p:cNvGrpSpPr/>
            <p:nvPr/>
          </p:nvGrpSpPr>
          <p:grpSpPr>
            <a:xfrm>
              <a:off x="6710042" y="4742699"/>
              <a:ext cx="162691" cy="162672"/>
              <a:chOff x="3298350" y="970300"/>
              <a:chExt cx="215200" cy="215175"/>
            </a:xfrm>
          </p:grpSpPr>
          <p:sp>
            <p:nvSpPr>
              <p:cNvPr id="1274" name="Google Shape;1274;p2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2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2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2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2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79" name="Google Shape;1279;p26"/>
          <p:cNvSpPr txBox="1">
            <a:spLocks noGrp="1"/>
          </p:cNvSpPr>
          <p:nvPr>
            <p:ph type="subTitle" idx="1"/>
          </p:nvPr>
        </p:nvSpPr>
        <p:spPr>
          <a:xfrm>
            <a:off x="1441200" y="2687225"/>
            <a:ext cx="24114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0" name="Google Shape;1280;p26"/>
          <p:cNvSpPr txBox="1">
            <a:spLocks noGrp="1"/>
          </p:cNvSpPr>
          <p:nvPr>
            <p:ph type="subTitle" idx="2"/>
          </p:nvPr>
        </p:nvSpPr>
        <p:spPr>
          <a:xfrm>
            <a:off x="1638850" y="1438825"/>
            <a:ext cx="2213700" cy="12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7"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2" name="Google Shape;1282;p27"/>
          <p:cNvGrpSpPr/>
          <p:nvPr/>
        </p:nvGrpSpPr>
        <p:grpSpPr>
          <a:xfrm>
            <a:off x="622529" y="238129"/>
            <a:ext cx="7932918" cy="4667242"/>
            <a:chOff x="622529" y="238129"/>
            <a:chExt cx="7932918" cy="4667242"/>
          </a:xfrm>
        </p:grpSpPr>
        <p:grpSp>
          <p:nvGrpSpPr>
            <p:cNvPr id="1283" name="Google Shape;1283;p27"/>
            <p:cNvGrpSpPr/>
            <p:nvPr/>
          </p:nvGrpSpPr>
          <p:grpSpPr>
            <a:xfrm>
              <a:off x="8128031" y="3869327"/>
              <a:ext cx="302743" cy="302708"/>
              <a:chOff x="3298350" y="970300"/>
              <a:chExt cx="215200" cy="215175"/>
            </a:xfrm>
          </p:grpSpPr>
          <p:sp>
            <p:nvSpPr>
              <p:cNvPr id="1284" name="Google Shape;1284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9" name="Google Shape;1289;p27"/>
            <p:cNvGrpSpPr/>
            <p:nvPr/>
          </p:nvGrpSpPr>
          <p:grpSpPr>
            <a:xfrm>
              <a:off x="5805587" y="238129"/>
              <a:ext cx="345633" cy="345593"/>
              <a:chOff x="3298350" y="970300"/>
              <a:chExt cx="215200" cy="215175"/>
            </a:xfrm>
          </p:grpSpPr>
          <p:sp>
            <p:nvSpPr>
              <p:cNvPr id="1290" name="Google Shape;1290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5" name="Google Shape;1295;p27"/>
            <p:cNvGrpSpPr/>
            <p:nvPr/>
          </p:nvGrpSpPr>
          <p:grpSpPr>
            <a:xfrm>
              <a:off x="8306117" y="2579264"/>
              <a:ext cx="249331" cy="249280"/>
              <a:chOff x="3298350" y="970300"/>
              <a:chExt cx="215200" cy="215175"/>
            </a:xfrm>
          </p:grpSpPr>
          <p:sp>
            <p:nvSpPr>
              <p:cNvPr id="1296" name="Google Shape;1296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1" name="Google Shape;1301;p27"/>
            <p:cNvGrpSpPr/>
            <p:nvPr/>
          </p:nvGrpSpPr>
          <p:grpSpPr>
            <a:xfrm>
              <a:off x="747167" y="3801799"/>
              <a:ext cx="162691" cy="162672"/>
              <a:chOff x="3298350" y="970300"/>
              <a:chExt cx="215200" cy="215175"/>
            </a:xfrm>
          </p:grpSpPr>
          <p:sp>
            <p:nvSpPr>
              <p:cNvPr id="1302" name="Google Shape;1302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7" name="Google Shape;1307;p27"/>
            <p:cNvGrpSpPr/>
            <p:nvPr/>
          </p:nvGrpSpPr>
          <p:grpSpPr>
            <a:xfrm>
              <a:off x="1300807" y="553535"/>
              <a:ext cx="249331" cy="249323"/>
              <a:chOff x="3298350" y="970300"/>
              <a:chExt cx="215200" cy="215175"/>
            </a:xfrm>
          </p:grpSpPr>
          <p:sp>
            <p:nvSpPr>
              <p:cNvPr id="1308" name="Google Shape;1308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3" name="Google Shape;1313;p27"/>
            <p:cNvGrpSpPr/>
            <p:nvPr/>
          </p:nvGrpSpPr>
          <p:grpSpPr>
            <a:xfrm>
              <a:off x="8128029" y="526832"/>
              <a:ext cx="302743" cy="302708"/>
              <a:chOff x="3298350" y="970300"/>
              <a:chExt cx="215200" cy="215175"/>
            </a:xfrm>
          </p:grpSpPr>
          <p:sp>
            <p:nvSpPr>
              <p:cNvPr id="1314" name="Google Shape;1314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" name="Google Shape;1319;p27"/>
            <p:cNvGrpSpPr/>
            <p:nvPr/>
          </p:nvGrpSpPr>
          <p:grpSpPr>
            <a:xfrm>
              <a:off x="622529" y="2002127"/>
              <a:ext cx="249331" cy="249280"/>
              <a:chOff x="3298350" y="970300"/>
              <a:chExt cx="215200" cy="215175"/>
            </a:xfrm>
          </p:grpSpPr>
          <p:sp>
            <p:nvSpPr>
              <p:cNvPr id="1320" name="Google Shape;1320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5" name="Google Shape;1325;p27"/>
            <p:cNvGrpSpPr/>
            <p:nvPr/>
          </p:nvGrpSpPr>
          <p:grpSpPr>
            <a:xfrm>
              <a:off x="1979360" y="4353010"/>
              <a:ext cx="345654" cy="345657"/>
              <a:chOff x="3298350" y="970300"/>
              <a:chExt cx="215200" cy="215175"/>
            </a:xfrm>
          </p:grpSpPr>
          <p:sp>
            <p:nvSpPr>
              <p:cNvPr id="1326" name="Google Shape;1326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1" name="Google Shape;1331;p27"/>
            <p:cNvGrpSpPr/>
            <p:nvPr/>
          </p:nvGrpSpPr>
          <p:grpSpPr>
            <a:xfrm>
              <a:off x="3087882" y="583735"/>
              <a:ext cx="249331" cy="249323"/>
              <a:chOff x="3298350" y="970300"/>
              <a:chExt cx="215200" cy="215175"/>
            </a:xfrm>
          </p:grpSpPr>
          <p:sp>
            <p:nvSpPr>
              <p:cNvPr id="1332" name="Google Shape;1332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7" name="Google Shape;1337;p27"/>
            <p:cNvGrpSpPr/>
            <p:nvPr/>
          </p:nvGrpSpPr>
          <p:grpSpPr>
            <a:xfrm>
              <a:off x="5118479" y="4352989"/>
              <a:ext cx="249331" cy="249280"/>
              <a:chOff x="3298350" y="970300"/>
              <a:chExt cx="215200" cy="215175"/>
            </a:xfrm>
          </p:grpSpPr>
          <p:sp>
            <p:nvSpPr>
              <p:cNvPr id="1338" name="Google Shape;1338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3" name="Google Shape;1343;p27"/>
            <p:cNvGrpSpPr/>
            <p:nvPr/>
          </p:nvGrpSpPr>
          <p:grpSpPr>
            <a:xfrm>
              <a:off x="7657801" y="1512907"/>
              <a:ext cx="249331" cy="249280"/>
              <a:chOff x="3298350" y="970300"/>
              <a:chExt cx="215200" cy="215175"/>
            </a:xfrm>
          </p:grpSpPr>
          <p:sp>
            <p:nvSpPr>
              <p:cNvPr id="1344" name="Google Shape;1344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9" name="Google Shape;1349;p27"/>
            <p:cNvGrpSpPr/>
            <p:nvPr/>
          </p:nvGrpSpPr>
          <p:grpSpPr>
            <a:xfrm>
              <a:off x="6710042" y="4742699"/>
              <a:ext cx="162691" cy="162672"/>
              <a:chOff x="3298350" y="970300"/>
              <a:chExt cx="215200" cy="215175"/>
            </a:xfrm>
          </p:grpSpPr>
          <p:sp>
            <p:nvSpPr>
              <p:cNvPr id="1350" name="Google Shape;1350;p27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7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7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7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55" name="Google Shape;1355;p27"/>
          <p:cNvSpPr txBox="1">
            <a:spLocks noGrp="1"/>
          </p:cNvSpPr>
          <p:nvPr>
            <p:ph type="subTitle" idx="1"/>
          </p:nvPr>
        </p:nvSpPr>
        <p:spPr>
          <a:xfrm>
            <a:off x="2689350" y="2606625"/>
            <a:ext cx="3765300" cy="14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6" name="Google Shape;1356;p27"/>
          <p:cNvSpPr txBox="1">
            <a:spLocks noGrp="1"/>
          </p:cNvSpPr>
          <p:nvPr>
            <p:ph type="subTitle" idx="2"/>
          </p:nvPr>
        </p:nvSpPr>
        <p:spPr>
          <a:xfrm>
            <a:off x="2753050" y="1933825"/>
            <a:ext cx="3645900" cy="672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21"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2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1359" name="Google Shape;1359;p28"/>
          <p:cNvGrpSpPr/>
          <p:nvPr/>
        </p:nvGrpSpPr>
        <p:grpSpPr>
          <a:xfrm>
            <a:off x="294019" y="146266"/>
            <a:ext cx="8466840" cy="4671825"/>
            <a:chOff x="294019" y="146266"/>
            <a:chExt cx="8466840" cy="4671825"/>
          </a:xfrm>
        </p:grpSpPr>
        <p:grpSp>
          <p:nvGrpSpPr>
            <p:cNvPr id="1360" name="Google Shape;1360;p28"/>
            <p:cNvGrpSpPr/>
            <p:nvPr/>
          </p:nvGrpSpPr>
          <p:grpSpPr>
            <a:xfrm>
              <a:off x="8128031" y="4301289"/>
              <a:ext cx="302743" cy="302708"/>
              <a:chOff x="3298350" y="970300"/>
              <a:chExt cx="215200" cy="215175"/>
            </a:xfrm>
          </p:grpSpPr>
          <p:sp>
            <p:nvSpPr>
              <p:cNvPr id="1361" name="Google Shape;1361;p2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8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8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6" name="Google Shape;1366;p28"/>
            <p:cNvGrpSpPr/>
            <p:nvPr/>
          </p:nvGrpSpPr>
          <p:grpSpPr>
            <a:xfrm>
              <a:off x="6031236" y="146266"/>
              <a:ext cx="345633" cy="345593"/>
              <a:chOff x="3298350" y="970300"/>
              <a:chExt cx="215200" cy="215175"/>
            </a:xfrm>
          </p:grpSpPr>
          <p:sp>
            <p:nvSpPr>
              <p:cNvPr id="1367" name="Google Shape;1367;p2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8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8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2" name="Google Shape;1372;p28"/>
            <p:cNvGrpSpPr/>
            <p:nvPr/>
          </p:nvGrpSpPr>
          <p:grpSpPr>
            <a:xfrm>
              <a:off x="8511528" y="3120477"/>
              <a:ext cx="249331" cy="249280"/>
              <a:chOff x="3298350" y="970300"/>
              <a:chExt cx="215200" cy="215175"/>
            </a:xfrm>
          </p:grpSpPr>
          <p:sp>
            <p:nvSpPr>
              <p:cNvPr id="1373" name="Google Shape;1373;p2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8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8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8" name="Google Shape;1378;p28"/>
            <p:cNvGrpSpPr/>
            <p:nvPr/>
          </p:nvGrpSpPr>
          <p:grpSpPr>
            <a:xfrm>
              <a:off x="5274492" y="4568768"/>
              <a:ext cx="249331" cy="249323"/>
              <a:chOff x="3298350" y="970300"/>
              <a:chExt cx="215200" cy="215175"/>
            </a:xfrm>
          </p:grpSpPr>
          <p:sp>
            <p:nvSpPr>
              <p:cNvPr id="1379" name="Google Shape;1379;p2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2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28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8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4" name="Google Shape;1384;p28"/>
            <p:cNvGrpSpPr/>
            <p:nvPr/>
          </p:nvGrpSpPr>
          <p:grpSpPr>
            <a:xfrm>
              <a:off x="294019" y="1808409"/>
              <a:ext cx="249331" cy="249323"/>
              <a:chOff x="3298350" y="970300"/>
              <a:chExt cx="215200" cy="215175"/>
            </a:xfrm>
          </p:grpSpPr>
          <p:sp>
            <p:nvSpPr>
              <p:cNvPr id="1385" name="Google Shape;1385;p2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8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8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0" name="Google Shape;1390;p28"/>
            <p:cNvGrpSpPr/>
            <p:nvPr/>
          </p:nvGrpSpPr>
          <p:grpSpPr>
            <a:xfrm>
              <a:off x="8279416" y="691082"/>
              <a:ext cx="302743" cy="302708"/>
              <a:chOff x="3298350" y="970300"/>
              <a:chExt cx="215200" cy="215175"/>
            </a:xfrm>
          </p:grpSpPr>
          <p:sp>
            <p:nvSpPr>
              <p:cNvPr id="1391" name="Google Shape;1391;p2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8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8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6" name="Google Shape;1396;p28"/>
            <p:cNvGrpSpPr/>
            <p:nvPr/>
          </p:nvGrpSpPr>
          <p:grpSpPr>
            <a:xfrm>
              <a:off x="1381203" y="491839"/>
              <a:ext cx="249331" cy="249280"/>
              <a:chOff x="3298350" y="970300"/>
              <a:chExt cx="215200" cy="215175"/>
            </a:xfrm>
          </p:grpSpPr>
          <p:sp>
            <p:nvSpPr>
              <p:cNvPr id="1397" name="Google Shape;1397;p2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2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28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8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2" name="Google Shape;1402;p28"/>
            <p:cNvGrpSpPr/>
            <p:nvPr/>
          </p:nvGrpSpPr>
          <p:grpSpPr>
            <a:xfrm>
              <a:off x="413034" y="3825809"/>
              <a:ext cx="345654" cy="345657"/>
              <a:chOff x="3298350" y="970300"/>
              <a:chExt cx="215200" cy="215175"/>
            </a:xfrm>
          </p:grpSpPr>
          <p:sp>
            <p:nvSpPr>
              <p:cNvPr id="1403" name="Google Shape;1403;p2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8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8" name="Google Shape;1408;p28"/>
            <p:cNvGrpSpPr/>
            <p:nvPr/>
          </p:nvGrpSpPr>
          <p:grpSpPr>
            <a:xfrm>
              <a:off x="2274953" y="4125989"/>
              <a:ext cx="249331" cy="249280"/>
              <a:chOff x="3298350" y="970300"/>
              <a:chExt cx="215200" cy="215175"/>
            </a:xfrm>
          </p:grpSpPr>
          <p:sp>
            <p:nvSpPr>
              <p:cNvPr id="1409" name="Google Shape;1409;p2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2" name="Google Shape;1412;p28"/>
          <p:cNvSpPr txBox="1">
            <a:spLocks noGrp="1"/>
          </p:cNvSpPr>
          <p:nvPr>
            <p:ph type="subTitle" idx="1"/>
          </p:nvPr>
        </p:nvSpPr>
        <p:spPr>
          <a:xfrm>
            <a:off x="713225" y="1561550"/>
            <a:ext cx="3829800" cy="30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2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1415" name="Google Shape;1415;p29"/>
          <p:cNvGrpSpPr/>
          <p:nvPr/>
        </p:nvGrpSpPr>
        <p:grpSpPr>
          <a:xfrm>
            <a:off x="413034" y="141566"/>
            <a:ext cx="8436640" cy="4803903"/>
            <a:chOff x="413034" y="141566"/>
            <a:chExt cx="8436640" cy="4803903"/>
          </a:xfrm>
        </p:grpSpPr>
        <p:grpSp>
          <p:nvGrpSpPr>
            <p:cNvPr id="1416" name="Google Shape;1416;p29"/>
            <p:cNvGrpSpPr/>
            <p:nvPr/>
          </p:nvGrpSpPr>
          <p:grpSpPr>
            <a:xfrm>
              <a:off x="8546931" y="4452639"/>
              <a:ext cx="302743" cy="302708"/>
              <a:chOff x="3298350" y="970300"/>
              <a:chExt cx="215200" cy="215175"/>
            </a:xfrm>
          </p:grpSpPr>
          <p:sp>
            <p:nvSpPr>
              <p:cNvPr id="1417" name="Google Shape;1417;p2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2" name="Google Shape;1422;p29"/>
            <p:cNvGrpSpPr/>
            <p:nvPr/>
          </p:nvGrpSpPr>
          <p:grpSpPr>
            <a:xfrm>
              <a:off x="4952486" y="141566"/>
              <a:ext cx="345633" cy="345593"/>
              <a:chOff x="3298350" y="970300"/>
              <a:chExt cx="215200" cy="215175"/>
            </a:xfrm>
          </p:grpSpPr>
          <p:sp>
            <p:nvSpPr>
              <p:cNvPr id="1423" name="Google Shape;1423;p2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5274492" y="4568768"/>
              <a:ext cx="249331" cy="249323"/>
              <a:chOff x="3298350" y="970300"/>
              <a:chExt cx="215200" cy="2151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4" name="Google Shape;1434;p29"/>
            <p:cNvGrpSpPr/>
            <p:nvPr/>
          </p:nvGrpSpPr>
          <p:grpSpPr>
            <a:xfrm>
              <a:off x="7918691" y="788782"/>
              <a:ext cx="302743" cy="302708"/>
              <a:chOff x="3298350" y="970300"/>
              <a:chExt cx="215200" cy="215175"/>
            </a:xfrm>
          </p:grpSpPr>
          <p:sp>
            <p:nvSpPr>
              <p:cNvPr id="1435" name="Google Shape;1435;p2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0" name="Google Shape;1440;p29"/>
            <p:cNvGrpSpPr/>
            <p:nvPr/>
          </p:nvGrpSpPr>
          <p:grpSpPr>
            <a:xfrm>
              <a:off x="915728" y="539489"/>
              <a:ext cx="249331" cy="249280"/>
              <a:chOff x="3298350" y="970300"/>
              <a:chExt cx="215200" cy="215175"/>
            </a:xfrm>
          </p:grpSpPr>
          <p:sp>
            <p:nvSpPr>
              <p:cNvPr id="1441" name="Google Shape;1441;p2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>
              <a:off x="413034" y="3825809"/>
              <a:ext cx="345654" cy="345657"/>
              <a:chOff x="3298350" y="970300"/>
              <a:chExt cx="215200" cy="2151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2" name="Google Shape;1452;p29"/>
            <p:cNvGrpSpPr/>
            <p:nvPr/>
          </p:nvGrpSpPr>
          <p:grpSpPr>
            <a:xfrm>
              <a:off x="2263328" y="4696189"/>
              <a:ext cx="249331" cy="249280"/>
              <a:chOff x="3298350" y="970300"/>
              <a:chExt cx="215200" cy="215175"/>
            </a:xfrm>
          </p:grpSpPr>
          <p:sp>
            <p:nvSpPr>
              <p:cNvPr id="1453" name="Google Shape;1453;p2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"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7" name="Google Shape;1457;p30"/>
          <p:cNvGrpSpPr/>
          <p:nvPr/>
        </p:nvGrpSpPr>
        <p:grpSpPr>
          <a:xfrm>
            <a:off x="294019" y="146266"/>
            <a:ext cx="8466840" cy="4671825"/>
            <a:chOff x="294019" y="146266"/>
            <a:chExt cx="8466840" cy="4671825"/>
          </a:xfrm>
        </p:grpSpPr>
        <p:grpSp>
          <p:nvGrpSpPr>
            <p:cNvPr id="1458" name="Google Shape;1458;p30"/>
            <p:cNvGrpSpPr/>
            <p:nvPr/>
          </p:nvGrpSpPr>
          <p:grpSpPr>
            <a:xfrm>
              <a:off x="8128031" y="4301289"/>
              <a:ext cx="302743" cy="302708"/>
              <a:chOff x="3298350" y="970300"/>
              <a:chExt cx="215200" cy="215175"/>
            </a:xfrm>
          </p:grpSpPr>
          <p:sp>
            <p:nvSpPr>
              <p:cNvPr id="1459" name="Google Shape;1459;p3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30"/>
            <p:cNvGrpSpPr/>
            <p:nvPr/>
          </p:nvGrpSpPr>
          <p:grpSpPr>
            <a:xfrm>
              <a:off x="6031236" y="146266"/>
              <a:ext cx="345633" cy="345593"/>
              <a:chOff x="3298350" y="970300"/>
              <a:chExt cx="215200" cy="215175"/>
            </a:xfrm>
          </p:grpSpPr>
          <p:sp>
            <p:nvSpPr>
              <p:cNvPr id="1465" name="Google Shape;1465;p3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0" name="Google Shape;1470;p30"/>
            <p:cNvGrpSpPr/>
            <p:nvPr/>
          </p:nvGrpSpPr>
          <p:grpSpPr>
            <a:xfrm>
              <a:off x="8511528" y="3120477"/>
              <a:ext cx="249331" cy="249280"/>
              <a:chOff x="3298350" y="970300"/>
              <a:chExt cx="215200" cy="215175"/>
            </a:xfrm>
          </p:grpSpPr>
          <p:sp>
            <p:nvSpPr>
              <p:cNvPr id="1471" name="Google Shape;1471;p3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6" name="Google Shape;1476;p30"/>
            <p:cNvGrpSpPr/>
            <p:nvPr/>
          </p:nvGrpSpPr>
          <p:grpSpPr>
            <a:xfrm>
              <a:off x="5274492" y="4568768"/>
              <a:ext cx="249331" cy="249323"/>
              <a:chOff x="3298350" y="970300"/>
              <a:chExt cx="215200" cy="215175"/>
            </a:xfrm>
          </p:grpSpPr>
          <p:sp>
            <p:nvSpPr>
              <p:cNvPr id="1477" name="Google Shape;1477;p3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2" name="Google Shape;1482;p30"/>
            <p:cNvGrpSpPr/>
            <p:nvPr/>
          </p:nvGrpSpPr>
          <p:grpSpPr>
            <a:xfrm>
              <a:off x="294019" y="1808409"/>
              <a:ext cx="249331" cy="249323"/>
              <a:chOff x="3298350" y="970300"/>
              <a:chExt cx="215200" cy="215175"/>
            </a:xfrm>
          </p:grpSpPr>
          <p:sp>
            <p:nvSpPr>
              <p:cNvPr id="1483" name="Google Shape;1483;p3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8" name="Google Shape;1488;p30"/>
            <p:cNvGrpSpPr/>
            <p:nvPr/>
          </p:nvGrpSpPr>
          <p:grpSpPr>
            <a:xfrm>
              <a:off x="8279416" y="691082"/>
              <a:ext cx="302743" cy="302708"/>
              <a:chOff x="3298350" y="970300"/>
              <a:chExt cx="215200" cy="215175"/>
            </a:xfrm>
          </p:grpSpPr>
          <p:sp>
            <p:nvSpPr>
              <p:cNvPr id="1489" name="Google Shape;1489;p3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4" name="Google Shape;1494;p30"/>
            <p:cNvGrpSpPr/>
            <p:nvPr/>
          </p:nvGrpSpPr>
          <p:grpSpPr>
            <a:xfrm>
              <a:off x="1381203" y="491839"/>
              <a:ext cx="249331" cy="249280"/>
              <a:chOff x="3298350" y="970300"/>
              <a:chExt cx="215200" cy="215175"/>
            </a:xfrm>
          </p:grpSpPr>
          <p:sp>
            <p:nvSpPr>
              <p:cNvPr id="1495" name="Google Shape;1495;p3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0" name="Google Shape;1500;p30"/>
            <p:cNvGrpSpPr/>
            <p:nvPr/>
          </p:nvGrpSpPr>
          <p:grpSpPr>
            <a:xfrm>
              <a:off x="413034" y="3825809"/>
              <a:ext cx="345654" cy="345657"/>
              <a:chOff x="3298350" y="970300"/>
              <a:chExt cx="215200" cy="215175"/>
            </a:xfrm>
          </p:grpSpPr>
          <p:sp>
            <p:nvSpPr>
              <p:cNvPr id="1501" name="Google Shape;1501;p3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6" name="Google Shape;1506;p30"/>
            <p:cNvGrpSpPr/>
            <p:nvPr/>
          </p:nvGrpSpPr>
          <p:grpSpPr>
            <a:xfrm>
              <a:off x="2268078" y="4568789"/>
              <a:ext cx="249331" cy="249280"/>
              <a:chOff x="3298350" y="970300"/>
              <a:chExt cx="215200" cy="215175"/>
            </a:xfrm>
          </p:grpSpPr>
          <p:sp>
            <p:nvSpPr>
              <p:cNvPr id="1507" name="Google Shape;1507;p3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10" name="Google Shape;1510;p3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4"/>
          <p:cNvGrpSpPr/>
          <p:nvPr/>
        </p:nvGrpSpPr>
        <p:grpSpPr>
          <a:xfrm>
            <a:off x="294019" y="146266"/>
            <a:ext cx="8288140" cy="4671825"/>
            <a:chOff x="294019" y="146266"/>
            <a:chExt cx="8288140" cy="4671825"/>
          </a:xfrm>
        </p:grpSpPr>
        <p:grpSp>
          <p:nvGrpSpPr>
            <p:cNvPr id="97" name="Google Shape;97;p4"/>
            <p:cNvGrpSpPr/>
            <p:nvPr/>
          </p:nvGrpSpPr>
          <p:grpSpPr>
            <a:xfrm>
              <a:off x="8128031" y="4301289"/>
              <a:ext cx="302743" cy="302708"/>
              <a:chOff x="3298350" y="970300"/>
              <a:chExt cx="215200" cy="215175"/>
            </a:xfrm>
          </p:grpSpPr>
          <p:sp>
            <p:nvSpPr>
              <p:cNvPr id="98" name="Google Shape;98;p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103;p4"/>
            <p:cNvGrpSpPr/>
            <p:nvPr/>
          </p:nvGrpSpPr>
          <p:grpSpPr>
            <a:xfrm>
              <a:off x="6031236" y="146266"/>
              <a:ext cx="345633" cy="345593"/>
              <a:chOff x="3298350" y="970300"/>
              <a:chExt cx="215200" cy="215175"/>
            </a:xfrm>
          </p:grpSpPr>
          <p:sp>
            <p:nvSpPr>
              <p:cNvPr id="104" name="Google Shape;104;p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" name="Google Shape;109;p4"/>
            <p:cNvGrpSpPr/>
            <p:nvPr/>
          </p:nvGrpSpPr>
          <p:grpSpPr>
            <a:xfrm>
              <a:off x="7760353" y="2571739"/>
              <a:ext cx="249331" cy="249280"/>
              <a:chOff x="3298350" y="970300"/>
              <a:chExt cx="215200" cy="215175"/>
            </a:xfrm>
          </p:grpSpPr>
          <p:sp>
            <p:nvSpPr>
              <p:cNvPr id="110" name="Google Shape;110;p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" name="Google Shape;115;p4"/>
            <p:cNvGrpSpPr/>
            <p:nvPr/>
          </p:nvGrpSpPr>
          <p:grpSpPr>
            <a:xfrm>
              <a:off x="5274492" y="4568768"/>
              <a:ext cx="249331" cy="249323"/>
              <a:chOff x="3298350" y="970300"/>
              <a:chExt cx="215200" cy="215175"/>
            </a:xfrm>
          </p:grpSpPr>
          <p:sp>
            <p:nvSpPr>
              <p:cNvPr id="116" name="Google Shape;116;p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4"/>
            <p:cNvGrpSpPr/>
            <p:nvPr/>
          </p:nvGrpSpPr>
          <p:grpSpPr>
            <a:xfrm>
              <a:off x="294019" y="1808409"/>
              <a:ext cx="249331" cy="249323"/>
              <a:chOff x="3298350" y="970300"/>
              <a:chExt cx="215200" cy="215175"/>
            </a:xfrm>
          </p:grpSpPr>
          <p:sp>
            <p:nvSpPr>
              <p:cNvPr id="122" name="Google Shape;122;p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" name="Google Shape;127;p4"/>
            <p:cNvGrpSpPr/>
            <p:nvPr/>
          </p:nvGrpSpPr>
          <p:grpSpPr>
            <a:xfrm>
              <a:off x="8279416" y="691082"/>
              <a:ext cx="302743" cy="302708"/>
              <a:chOff x="3298350" y="970300"/>
              <a:chExt cx="215200" cy="215175"/>
            </a:xfrm>
          </p:grpSpPr>
          <p:sp>
            <p:nvSpPr>
              <p:cNvPr id="128" name="Google Shape;128;p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" name="Google Shape;133;p4"/>
            <p:cNvGrpSpPr/>
            <p:nvPr/>
          </p:nvGrpSpPr>
          <p:grpSpPr>
            <a:xfrm>
              <a:off x="1381203" y="491839"/>
              <a:ext cx="249331" cy="249280"/>
              <a:chOff x="3298350" y="970300"/>
              <a:chExt cx="215200" cy="215175"/>
            </a:xfrm>
          </p:grpSpPr>
          <p:sp>
            <p:nvSpPr>
              <p:cNvPr id="134" name="Google Shape;134;p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4"/>
            <p:cNvGrpSpPr/>
            <p:nvPr/>
          </p:nvGrpSpPr>
          <p:grpSpPr>
            <a:xfrm>
              <a:off x="413034" y="3825809"/>
              <a:ext cx="345654" cy="345657"/>
              <a:chOff x="3298350" y="970300"/>
              <a:chExt cx="215200" cy="215175"/>
            </a:xfrm>
          </p:grpSpPr>
          <p:sp>
            <p:nvSpPr>
              <p:cNvPr id="140" name="Google Shape;140;p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" name="Google Shape;145;p4"/>
          <p:cNvSpPr txBox="1">
            <a:spLocks noGrp="1"/>
          </p:cNvSpPr>
          <p:nvPr>
            <p:ph type="body" idx="1"/>
          </p:nvPr>
        </p:nvSpPr>
        <p:spPr>
          <a:xfrm>
            <a:off x="713225" y="1208300"/>
            <a:ext cx="7717500" cy="3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46" name="Google Shape;146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31"/>
          <p:cNvSpPr txBox="1">
            <a:spLocks noGrp="1"/>
          </p:cNvSpPr>
          <p:nvPr>
            <p:ph type="title"/>
          </p:nvPr>
        </p:nvSpPr>
        <p:spPr>
          <a:xfrm>
            <a:off x="2020200" y="3029988"/>
            <a:ext cx="5103600" cy="5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3" name="Google Shape;1513;p31"/>
          <p:cNvSpPr txBox="1">
            <a:spLocks noGrp="1"/>
          </p:cNvSpPr>
          <p:nvPr>
            <p:ph type="subTitle" idx="1"/>
          </p:nvPr>
        </p:nvSpPr>
        <p:spPr>
          <a:xfrm>
            <a:off x="2020200" y="1604713"/>
            <a:ext cx="5103600" cy="12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514" name="Google Shape;1514;p31"/>
          <p:cNvGrpSpPr/>
          <p:nvPr/>
        </p:nvGrpSpPr>
        <p:grpSpPr>
          <a:xfrm>
            <a:off x="542998" y="539505"/>
            <a:ext cx="7952325" cy="3818531"/>
            <a:chOff x="542998" y="539505"/>
            <a:chExt cx="7952325" cy="3818531"/>
          </a:xfrm>
        </p:grpSpPr>
        <p:grpSp>
          <p:nvGrpSpPr>
            <p:cNvPr id="1515" name="Google Shape;1515;p31"/>
            <p:cNvGrpSpPr/>
            <p:nvPr/>
          </p:nvGrpSpPr>
          <p:grpSpPr>
            <a:xfrm>
              <a:off x="4866096" y="539505"/>
              <a:ext cx="297880" cy="297845"/>
              <a:chOff x="3298350" y="970300"/>
              <a:chExt cx="215200" cy="215175"/>
            </a:xfrm>
          </p:grpSpPr>
          <p:sp>
            <p:nvSpPr>
              <p:cNvPr id="1516" name="Google Shape;1516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1" name="Google Shape;1521;p31"/>
            <p:cNvGrpSpPr/>
            <p:nvPr/>
          </p:nvGrpSpPr>
          <p:grpSpPr>
            <a:xfrm>
              <a:off x="2424866" y="3345391"/>
              <a:ext cx="340059" cy="340020"/>
              <a:chOff x="3298350" y="970300"/>
              <a:chExt cx="215200" cy="215175"/>
            </a:xfrm>
          </p:grpSpPr>
          <p:sp>
            <p:nvSpPr>
              <p:cNvPr id="1522" name="Google Shape;1522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1"/>
            <p:cNvGrpSpPr/>
            <p:nvPr/>
          </p:nvGrpSpPr>
          <p:grpSpPr>
            <a:xfrm>
              <a:off x="6334155" y="3921686"/>
              <a:ext cx="297880" cy="297845"/>
              <a:chOff x="3298350" y="970300"/>
              <a:chExt cx="215200" cy="215175"/>
            </a:xfrm>
          </p:grpSpPr>
          <p:sp>
            <p:nvSpPr>
              <p:cNvPr id="1528" name="Google Shape;1528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3" name="Google Shape;1533;p31"/>
            <p:cNvGrpSpPr/>
            <p:nvPr/>
          </p:nvGrpSpPr>
          <p:grpSpPr>
            <a:xfrm>
              <a:off x="3618496" y="1299178"/>
              <a:ext cx="160044" cy="160026"/>
              <a:chOff x="3298350" y="970300"/>
              <a:chExt cx="215200" cy="215175"/>
            </a:xfrm>
          </p:grpSpPr>
          <p:sp>
            <p:nvSpPr>
              <p:cNvPr id="1534" name="Google Shape;1534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9" name="Google Shape;1539;p31"/>
            <p:cNvGrpSpPr/>
            <p:nvPr/>
          </p:nvGrpSpPr>
          <p:grpSpPr>
            <a:xfrm>
              <a:off x="7266859" y="3366565"/>
              <a:ext cx="297880" cy="297845"/>
              <a:chOff x="3298350" y="970300"/>
              <a:chExt cx="215200" cy="215175"/>
            </a:xfrm>
          </p:grpSpPr>
          <p:sp>
            <p:nvSpPr>
              <p:cNvPr id="1540" name="Google Shape;1540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5" name="Google Shape;1545;p31"/>
            <p:cNvGrpSpPr/>
            <p:nvPr/>
          </p:nvGrpSpPr>
          <p:grpSpPr>
            <a:xfrm>
              <a:off x="6741039" y="816276"/>
              <a:ext cx="340059" cy="340020"/>
              <a:chOff x="3298350" y="970300"/>
              <a:chExt cx="215200" cy="215175"/>
            </a:xfrm>
          </p:grpSpPr>
          <p:sp>
            <p:nvSpPr>
              <p:cNvPr id="1546" name="Google Shape;1546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1" name="Google Shape;1551;p31"/>
            <p:cNvGrpSpPr/>
            <p:nvPr/>
          </p:nvGrpSpPr>
          <p:grpSpPr>
            <a:xfrm>
              <a:off x="1381613" y="3761576"/>
              <a:ext cx="160066" cy="160047"/>
              <a:chOff x="3298350" y="970300"/>
              <a:chExt cx="215200" cy="215175"/>
            </a:xfrm>
          </p:grpSpPr>
          <p:sp>
            <p:nvSpPr>
              <p:cNvPr id="1552" name="Google Shape;1552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7" name="Google Shape;1557;p31"/>
            <p:cNvGrpSpPr/>
            <p:nvPr/>
          </p:nvGrpSpPr>
          <p:grpSpPr>
            <a:xfrm>
              <a:off x="542998" y="1187728"/>
              <a:ext cx="245306" cy="245300"/>
              <a:chOff x="3298350" y="970300"/>
              <a:chExt cx="215200" cy="215175"/>
            </a:xfrm>
          </p:grpSpPr>
          <p:sp>
            <p:nvSpPr>
              <p:cNvPr id="1558" name="Google Shape;1558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>
              <a:off x="8197443" y="1518471"/>
              <a:ext cx="297880" cy="297845"/>
              <a:chOff x="3298350" y="970300"/>
              <a:chExt cx="215200" cy="2151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1"/>
            <p:cNvGrpSpPr/>
            <p:nvPr/>
          </p:nvGrpSpPr>
          <p:grpSpPr>
            <a:xfrm>
              <a:off x="2074255" y="641330"/>
              <a:ext cx="245306" cy="245256"/>
              <a:chOff x="3298350" y="970300"/>
              <a:chExt cx="215200" cy="215175"/>
            </a:xfrm>
          </p:grpSpPr>
          <p:sp>
            <p:nvSpPr>
              <p:cNvPr id="1570" name="Google Shape;1570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5" name="Google Shape;1575;p31"/>
            <p:cNvGrpSpPr/>
            <p:nvPr/>
          </p:nvGrpSpPr>
          <p:grpSpPr>
            <a:xfrm>
              <a:off x="4220237" y="3921705"/>
              <a:ext cx="436383" cy="436332"/>
              <a:chOff x="3298350" y="970300"/>
              <a:chExt cx="215200" cy="215175"/>
            </a:xfrm>
          </p:grpSpPr>
          <p:sp>
            <p:nvSpPr>
              <p:cNvPr id="1576" name="Google Shape;1576;p31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1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7"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32"/>
          <p:cNvSpPr txBox="1">
            <a:spLocks noGrp="1"/>
          </p:cNvSpPr>
          <p:nvPr>
            <p:ph type="title" hasCustomPrompt="1"/>
          </p:nvPr>
        </p:nvSpPr>
        <p:spPr>
          <a:xfrm>
            <a:off x="2273750" y="470300"/>
            <a:ext cx="4596600" cy="789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83" name="Google Shape;1583;p32"/>
          <p:cNvSpPr txBox="1">
            <a:spLocks noGrp="1"/>
          </p:cNvSpPr>
          <p:nvPr>
            <p:ph type="subTitle" idx="1"/>
          </p:nvPr>
        </p:nvSpPr>
        <p:spPr>
          <a:xfrm>
            <a:off x="2273750" y="1259600"/>
            <a:ext cx="4596600" cy="34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84" name="Google Shape;1584;p32"/>
          <p:cNvSpPr txBox="1">
            <a:spLocks noGrp="1"/>
          </p:cNvSpPr>
          <p:nvPr>
            <p:ph type="title" idx="2" hasCustomPrompt="1"/>
          </p:nvPr>
        </p:nvSpPr>
        <p:spPr>
          <a:xfrm>
            <a:off x="2273750" y="1888475"/>
            <a:ext cx="4596600" cy="789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85" name="Google Shape;1585;p32"/>
          <p:cNvSpPr txBox="1">
            <a:spLocks noGrp="1"/>
          </p:cNvSpPr>
          <p:nvPr>
            <p:ph type="subTitle" idx="3"/>
          </p:nvPr>
        </p:nvSpPr>
        <p:spPr>
          <a:xfrm>
            <a:off x="2273750" y="2677775"/>
            <a:ext cx="4596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86" name="Google Shape;1586;p32"/>
          <p:cNvSpPr txBox="1">
            <a:spLocks noGrp="1"/>
          </p:cNvSpPr>
          <p:nvPr>
            <p:ph type="title" idx="4" hasCustomPrompt="1"/>
          </p:nvPr>
        </p:nvSpPr>
        <p:spPr>
          <a:xfrm>
            <a:off x="2273750" y="3338050"/>
            <a:ext cx="4596600" cy="789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87" name="Google Shape;1587;p32"/>
          <p:cNvSpPr txBox="1">
            <a:spLocks noGrp="1"/>
          </p:cNvSpPr>
          <p:nvPr>
            <p:ph type="subTitle" idx="5"/>
          </p:nvPr>
        </p:nvSpPr>
        <p:spPr>
          <a:xfrm>
            <a:off x="2273750" y="4130750"/>
            <a:ext cx="4596600" cy="34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588" name="Google Shape;1588;p32"/>
          <p:cNvGrpSpPr/>
          <p:nvPr/>
        </p:nvGrpSpPr>
        <p:grpSpPr>
          <a:xfrm>
            <a:off x="622529" y="209691"/>
            <a:ext cx="7808246" cy="4379688"/>
            <a:chOff x="622529" y="209691"/>
            <a:chExt cx="7808246" cy="4379688"/>
          </a:xfrm>
        </p:grpSpPr>
        <p:grpSp>
          <p:nvGrpSpPr>
            <p:cNvPr id="1589" name="Google Shape;1589;p32"/>
            <p:cNvGrpSpPr/>
            <p:nvPr/>
          </p:nvGrpSpPr>
          <p:grpSpPr>
            <a:xfrm>
              <a:off x="8128031" y="3730639"/>
              <a:ext cx="302743" cy="302708"/>
              <a:chOff x="3298350" y="970300"/>
              <a:chExt cx="215200" cy="215175"/>
            </a:xfrm>
          </p:grpSpPr>
          <p:sp>
            <p:nvSpPr>
              <p:cNvPr id="1590" name="Google Shape;1590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5" name="Google Shape;1595;p32"/>
            <p:cNvGrpSpPr/>
            <p:nvPr/>
          </p:nvGrpSpPr>
          <p:grpSpPr>
            <a:xfrm>
              <a:off x="5235737" y="209691"/>
              <a:ext cx="345633" cy="345593"/>
              <a:chOff x="3298350" y="970300"/>
              <a:chExt cx="215200" cy="215175"/>
            </a:xfrm>
          </p:grpSpPr>
          <p:sp>
            <p:nvSpPr>
              <p:cNvPr id="1596" name="Google Shape;1596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1" name="Google Shape;1601;p32"/>
            <p:cNvGrpSpPr/>
            <p:nvPr/>
          </p:nvGrpSpPr>
          <p:grpSpPr>
            <a:xfrm>
              <a:off x="7448054" y="1755564"/>
              <a:ext cx="249331" cy="249280"/>
              <a:chOff x="3298350" y="970300"/>
              <a:chExt cx="215200" cy="215175"/>
            </a:xfrm>
          </p:grpSpPr>
          <p:sp>
            <p:nvSpPr>
              <p:cNvPr id="1602" name="Google Shape;1602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7" name="Google Shape;1607;p32"/>
            <p:cNvGrpSpPr/>
            <p:nvPr/>
          </p:nvGrpSpPr>
          <p:grpSpPr>
            <a:xfrm>
              <a:off x="747167" y="3663111"/>
              <a:ext cx="162691" cy="162672"/>
              <a:chOff x="3298350" y="970300"/>
              <a:chExt cx="215200" cy="215175"/>
            </a:xfrm>
          </p:grpSpPr>
          <p:sp>
            <p:nvSpPr>
              <p:cNvPr id="1608" name="Google Shape;1608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3" name="Google Shape;1613;p32"/>
            <p:cNvGrpSpPr/>
            <p:nvPr/>
          </p:nvGrpSpPr>
          <p:grpSpPr>
            <a:xfrm>
              <a:off x="1300807" y="414847"/>
              <a:ext cx="249331" cy="249323"/>
              <a:chOff x="3298350" y="970300"/>
              <a:chExt cx="215200" cy="215175"/>
            </a:xfrm>
          </p:grpSpPr>
          <p:sp>
            <p:nvSpPr>
              <p:cNvPr id="1614" name="Google Shape;1614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9" name="Google Shape;1619;p32"/>
            <p:cNvGrpSpPr/>
            <p:nvPr/>
          </p:nvGrpSpPr>
          <p:grpSpPr>
            <a:xfrm>
              <a:off x="8128029" y="388144"/>
              <a:ext cx="302743" cy="302708"/>
              <a:chOff x="3298350" y="970300"/>
              <a:chExt cx="215200" cy="215175"/>
            </a:xfrm>
          </p:grpSpPr>
          <p:sp>
            <p:nvSpPr>
              <p:cNvPr id="1620" name="Google Shape;1620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5" name="Google Shape;1625;p32"/>
            <p:cNvGrpSpPr/>
            <p:nvPr/>
          </p:nvGrpSpPr>
          <p:grpSpPr>
            <a:xfrm>
              <a:off x="622529" y="1863439"/>
              <a:ext cx="249331" cy="249280"/>
              <a:chOff x="3298350" y="970300"/>
              <a:chExt cx="215200" cy="215175"/>
            </a:xfrm>
          </p:grpSpPr>
          <p:sp>
            <p:nvSpPr>
              <p:cNvPr id="1626" name="Google Shape;1626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1" name="Google Shape;1631;p32"/>
            <p:cNvGrpSpPr/>
            <p:nvPr/>
          </p:nvGrpSpPr>
          <p:grpSpPr>
            <a:xfrm>
              <a:off x="1550160" y="4243722"/>
              <a:ext cx="345654" cy="345657"/>
              <a:chOff x="3298350" y="970300"/>
              <a:chExt cx="215200" cy="215175"/>
            </a:xfrm>
          </p:grpSpPr>
          <p:sp>
            <p:nvSpPr>
              <p:cNvPr id="1632" name="Google Shape;1632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2435007" y="1703522"/>
              <a:ext cx="249331" cy="249323"/>
              <a:chOff x="3298350" y="970300"/>
              <a:chExt cx="215200" cy="215175"/>
            </a:xfrm>
          </p:grpSpPr>
          <p:sp>
            <p:nvSpPr>
              <p:cNvPr id="1638" name="Google Shape;1638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3" name="Google Shape;1643;p32"/>
            <p:cNvGrpSpPr/>
            <p:nvPr/>
          </p:nvGrpSpPr>
          <p:grpSpPr>
            <a:xfrm>
              <a:off x="4916192" y="3343686"/>
              <a:ext cx="162691" cy="162672"/>
              <a:chOff x="3298350" y="970300"/>
              <a:chExt cx="215200" cy="215175"/>
            </a:xfrm>
          </p:grpSpPr>
          <p:sp>
            <p:nvSpPr>
              <p:cNvPr id="1644" name="Google Shape;1644;p3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8"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0" name="Google Shape;1650;p33"/>
          <p:cNvGrpSpPr/>
          <p:nvPr/>
        </p:nvGrpSpPr>
        <p:grpSpPr>
          <a:xfrm>
            <a:off x="8128031" y="3869327"/>
            <a:ext cx="302743" cy="302708"/>
            <a:chOff x="3298350" y="970300"/>
            <a:chExt cx="215200" cy="215175"/>
          </a:xfrm>
        </p:grpSpPr>
        <p:sp>
          <p:nvSpPr>
            <p:cNvPr id="1651" name="Google Shape;1651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" name="Google Shape;1656;p33"/>
          <p:cNvGrpSpPr/>
          <p:nvPr/>
        </p:nvGrpSpPr>
        <p:grpSpPr>
          <a:xfrm>
            <a:off x="6274437" y="366704"/>
            <a:ext cx="345633" cy="345593"/>
            <a:chOff x="3298350" y="970300"/>
            <a:chExt cx="215200" cy="215175"/>
          </a:xfrm>
        </p:grpSpPr>
        <p:sp>
          <p:nvSpPr>
            <p:cNvPr id="1657" name="Google Shape;1657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2" name="Google Shape;1662;p33"/>
          <p:cNvGrpSpPr/>
          <p:nvPr/>
        </p:nvGrpSpPr>
        <p:grpSpPr>
          <a:xfrm>
            <a:off x="8575592" y="2129814"/>
            <a:ext cx="249331" cy="249280"/>
            <a:chOff x="3298350" y="970300"/>
            <a:chExt cx="215200" cy="215175"/>
          </a:xfrm>
        </p:grpSpPr>
        <p:sp>
          <p:nvSpPr>
            <p:cNvPr id="1663" name="Google Shape;1663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33"/>
          <p:cNvGrpSpPr/>
          <p:nvPr/>
        </p:nvGrpSpPr>
        <p:grpSpPr>
          <a:xfrm>
            <a:off x="747167" y="3801799"/>
            <a:ext cx="162691" cy="162672"/>
            <a:chOff x="3298350" y="970300"/>
            <a:chExt cx="215200" cy="215175"/>
          </a:xfrm>
        </p:grpSpPr>
        <p:sp>
          <p:nvSpPr>
            <p:cNvPr id="1669" name="Google Shape;1669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" name="Google Shape;1674;p33"/>
          <p:cNvGrpSpPr/>
          <p:nvPr/>
        </p:nvGrpSpPr>
        <p:grpSpPr>
          <a:xfrm>
            <a:off x="806457" y="414847"/>
            <a:ext cx="249331" cy="249323"/>
            <a:chOff x="3298350" y="970300"/>
            <a:chExt cx="215200" cy="215175"/>
          </a:xfrm>
        </p:grpSpPr>
        <p:sp>
          <p:nvSpPr>
            <p:cNvPr id="1675" name="Google Shape;1675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33"/>
          <p:cNvGrpSpPr/>
          <p:nvPr/>
        </p:nvGrpSpPr>
        <p:grpSpPr>
          <a:xfrm>
            <a:off x="8128029" y="526832"/>
            <a:ext cx="302743" cy="302708"/>
            <a:chOff x="3298350" y="970300"/>
            <a:chExt cx="215200" cy="215175"/>
          </a:xfrm>
        </p:grpSpPr>
        <p:sp>
          <p:nvSpPr>
            <p:cNvPr id="1681" name="Google Shape;1681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33"/>
          <p:cNvGrpSpPr/>
          <p:nvPr/>
        </p:nvGrpSpPr>
        <p:grpSpPr>
          <a:xfrm>
            <a:off x="622529" y="2002127"/>
            <a:ext cx="249331" cy="249280"/>
            <a:chOff x="3298350" y="970300"/>
            <a:chExt cx="215200" cy="215175"/>
          </a:xfrm>
        </p:grpSpPr>
        <p:sp>
          <p:nvSpPr>
            <p:cNvPr id="1687" name="Google Shape;1687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2" name="Google Shape;1692;p33"/>
          <p:cNvGrpSpPr/>
          <p:nvPr/>
        </p:nvGrpSpPr>
        <p:grpSpPr>
          <a:xfrm>
            <a:off x="1758760" y="4485210"/>
            <a:ext cx="345654" cy="345657"/>
            <a:chOff x="3298350" y="970300"/>
            <a:chExt cx="215200" cy="215175"/>
          </a:xfrm>
        </p:grpSpPr>
        <p:sp>
          <p:nvSpPr>
            <p:cNvPr id="1693" name="Google Shape;1693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33"/>
          <p:cNvGrpSpPr/>
          <p:nvPr/>
        </p:nvGrpSpPr>
        <p:grpSpPr>
          <a:xfrm>
            <a:off x="2157107" y="664185"/>
            <a:ext cx="249331" cy="249323"/>
            <a:chOff x="3298350" y="970300"/>
            <a:chExt cx="215200" cy="215175"/>
          </a:xfrm>
        </p:grpSpPr>
        <p:sp>
          <p:nvSpPr>
            <p:cNvPr id="1699" name="Google Shape;1699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4" name="Google Shape;1704;p33"/>
          <p:cNvGrpSpPr/>
          <p:nvPr/>
        </p:nvGrpSpPr>
        <p:grpSpPr>
          <a:xfrm>
            <a:off x="4280363" y="4734023"/>
            <a:ext cx="249331" cy="249280"/>
            <a:chOff x="3298350" y="970300"/>
            <a:chExt cx="215200" cy="215175"/>
          </a:xfrm>
        </p:grpSpPr>
        <p:sp>
          <p:nvSpPr>
            <p:cNvPr id="1705" name="Google Shape;1705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0" name="Google Shape;1710;p33"/>
          <p:cNvGrpSpPr/>
          <p:nvPr/>
        </p:nvGrpSpPr>
        <p:grpSpPr>
          <a:xfrm>
            <a:off x="4384751" y="414882"/>
            <a:ext cx="249331" cy="249280"/>
            <a:chOff x="3298350" y="970300"/>
            <a:chExt cx="215200" cy="215175"/>
          </a:xfrm>
        </p:grpSpPr>
        <p:sp>
          <p:nvSpPr>
            <p:cNvPr id="1711" name="Google Shape;1711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33"/>
          <p:cNvGrpSpPr/>
          <p:nvPr/>
        </p:nvGrpSpPr>
        <p:grpSpPr>
          <a:xfrm>
            <a:off x="6886592" y="4576699"/>
            <a:ext cx="162691" cy="162672"/>
            <a:chOff x="3298350" y="970300"/>
            <a:chExt cx="215200" cy="215175"/>
          </a:xfrm>
        </p:grpSpPr>
        <p:sp>
          <p:nvSpPr>
            <p:cNvPr id="1717" name="Google Shape;1717;p33"/>
            <p:cNvSpPr/>
            <p:nvPr/>
          </p:nvSpPr>
          <p:spPr>
            <a:xfrm>
              <a:off x="3298350" y="970300"/>
              <a:ext cx="215200" cy="215175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3"/>
            <p:cNvSpPr/>
            <p:nvPr/>
          </p:nvSpPr>
          <p:spPr>
            <a:xfrm>
              <a:off x="3328375" y="1000750"/>
              <a:ext cx="70925" cy="7047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3475150" y="1146975"/>
              <a:ext cx="8375" cy="7650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3475150" y="1000750"/>
              <a:ext cx="8375" cy="795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3"/>
            <p:cNvSpPr/>
            <p:nvPr/>
          </p:nvSpPr>
          <p:spPr>
            <a:xfrm>
              <a:off x="3328375" y="1084975"/>
              <a:ext cx="70925" cy="6965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2" name="Google Shape;1722;p33"/>
          <p:cNvSpPr txBox="1">
            <a:spLocks noGrp="1"/>
          </p:cNvSpPr>
          <p:nvPr>
            <p:ph type="ctrTitle"/>
          </p:nvPr>
        </p:nvSpPr>
        <p:spPr>
          <a:xfrm>
            <a:off x="2592450" y="903075"/>
            <a:ext cx="3959100" cy="8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723" name="Google Shape;1723;p33"/>
          <p:cNvSpPr txBox="1">
            <a:spLocks noGrp="1"/>
          </p:cNvSpPr>
          <p:nvPr>
            <p:ph type="subTitle" idx="1"/>
          </p:nvPr>
        </p:nvSpPr>
        <p:spPr>
          <a:xfrm>
            <a:off x="2467650" y="1786875"/>
            <a:ext cx="42087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24" name="Google Shape;1724;p33"/>
          <p:cNvSpPr txBox="1">
            <a:spLocks noGrp="1"/>
          </p:cNvSpPr>
          <p:nvPr>
            <p:ph type="subTitle" idx="2"/>
          </p:nvPr>
        </p:nvSpPr>
        <p:spPr>
          <a:xfrm>
            <a:off x="3356850" y="3119225"/>
            <a:ext cx="2430300" cy="3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725" name="Google Shape;1725;p33"/>
          <p:cNvSpPr txBox="1"/>
          <p:nvPr/>
        </p:nvSpPr>
        <p:spPr>
          <a:xfrm>
            <a:off x="2470500" y="4064900"/>
            <a:ext cx="42030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rPr>
              <a:t>, including icons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rPr>
              <a:t>, and infographics &amp; images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200">
              <a:solidFill>
                <a:schemeClr val="dk2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9"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7" name="Google Shape;1727;p34"/>
          <p:cNvGrpSpPr/>
          <p:nvPr/>
        </p:nvGrpSpPr>
        <p:grpSpPr>
          <a:xfrm>
            <a:off x="622529" y="99429"/>
            <a:ext cx="7959621" cy="4805942"/>
            <a:chOff x="622529" y="99429"/>
            <a:chExt cx="7959621" cy="4805942"/>
          </a:xfrm>
        </p:grpSpPr>
        <p:grpSp>
          <p:nvGrpSpPr>
            <p:cNvPr id="1728" name="Google Shape;1728;p34"/>
            <p:cNvGrpSpPr/>
            <p:nvPr/>
          </p:nvGrpSpPr>
          <p:grpSpPr>
            <a:xfrm>
              <a:off x="8279406" y="4278089"/>
              <a:ext cx="302743" cy="302708"/>
              <a:chOff x="3298350" y="970300"/>
              <a:chExt cx="215200" cy="215175"/>
            </a:xfrm>
          </p:grpSpPr>
          <p:sp>
            <p:nvSpPr>
              <p:cNvPr id="1729" name="Google Shape;1729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4" name="Google Shape;1734;p34"/>
            <p:cNvGrpSpPr/>
            <p:nvPr/>
          </p:nvGrpSpPr>
          <p:grpSpPr>
            <a:xfrm>
              <a:off x="3790262" y="99429"/>
              <a:ext cx="345633" cy="345593"/>
              <a:chOff x="3298350" y="970300"/>
              <a:chExt cx="215200" cy="215175"/>
            </a:xfrm>
          </p:grpSpPr>
          <p:sp>
            <p:nvSpPr>
              <p:cNvPr id="1735" name="Google Shape;1735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0" name="Google Shape;1740;p34"/>
            <p:cNvGrpSpPr/>
            <p:nvPr/>
          </p:nvGrpSpPr>
          <p:grpSpPr>
            <a:xfrm>
              <a:off x="8306117" y="2579264"/>
              <a:ext cx="249331" cy="249280"/>
              <a:chOff x="3298350" y="970300"/>
              <a:chExt cx="215200" cy="215175"/>
            </a:xfrm>
          </p:grpSpPr>
          <p:sp>
            <p:nvSpPr>
              <p:cNvPr id="1741" name="Google Shape;1741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6" name="Google Shape;1746;p34"/>
            <p:cNvGrpSpPr/>
            <p:nvPr/>
          </p:nvGrpSpPr>
          <p:grpSpPr>
            <a:xfrm>
              <a:off x="747167" y="3801799"/>
              <a:ext cx="162691" cy="162672"/>
              <a:chOff x="3298350" y="970300"/>
              <a:chExt cx="215200" cy="215175"/>
            </a:xfrm>
          </p:grpSpPr>
          <p:sp>
            <p:nvSpPr>
              <p:cNvPr id="1747" name="Google Shape;1747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2" name="Google Shape;1752;p34"/>
            <p:cNvGrpSpPr/>
            <p:nvPr/>
          </p:nvGrpSpPr>
          <p:grpSpPr>
            <a:xfrm>
              <a:off x="747182" y="414847"/>
              <a:ext cx="249331" cy="249323"/>
              <a:chOff x="3298350" y="970300"/>
              <a:chExt cx="215200" cy="215175"/>
            </a:xfrm>
          </p:grpSpPr>
          <p:sp>
            <p:nvSpPr>
              <p:cNvPr id="1753" name="Google Shape;1753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8" name="Google Shape;1758;p34"/>
            <p:cNvGrpSpPr/>
            <p:nvPr/>
          </p:nvGrpSpPr>
          <p:grpSpPr>
            <a:xfrm>
              <a:off x="8128029" y="526832"/>
              <a:ext cx="302743" cy="302708"/>
              <a:chOff x="3298350" y="970300"/>
              <a:chExt cx="215200" cy="215175"/>
            </a:xfrm>
          </p:grpSpPr>
          <p:sp>
            <p:nvSpPr>
              <p:cNvPr id="1759" name="Google Shape;1759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4" name="Google Shape;1764;p34"/>
            <p:cNvGrpSpPr/>
            <p:nvPr/>
          </p:nvGrpSpPr>
          <p:grpSpPr>
            <a:xfrm>
              <a:off x="622529" y="2002127"/>
              <a:ext cx="249331" cy="249280"/>
              <a:chOff x="3298350" y="970300"/>
              <a:chExt cx="215200" cy="215175"/>
            </a:xfrm>
          </p:grpSpPr>
          <p:sp>
            <p:nvSpPr>
              <p:cNvPr id="1765" name="Google Shape;1765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0" name="Google Shape;1770;p34"/>
            <p:cNvGrpSpPr/>
            <p:nvPr/>
          </p:nvGrpSpPr>
          <p:grpSpPr>
            <a:xfrm>
              <a:off x="2520760" y="4256610"/>
              <a:ext cx="345654" cy="345657"/>
              <a:chOff x="3298350" y="970300"/>
              <a:chExt cx="215200" cy="215175"/>
            </a:xfrm>
          </p:grpSpPr>
          <p:sp>
            <p:nvSpPr>
              <p:cNvPr id="1771" name="Google Shape;1771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6" name="Google Shape;1776;p34"/>
            <p:cNvGrpSpPr/>
            <p:nvPr/>
          </p:nvGrpSpPr>
          <p:grpSpPr>
            <a:xfrm>
              <a:off x="2617082" y="1381260"/>
              <a:ext cx="249331" cy="249323"/>
              <a:chOff x="3298350" y="970300"/>
              <a:chExt cx="215200" cy="215175"/>
            </a:xfrm>
          </p:grpSpPr>
          <p:sp>
            <p:nvSpPr>
              <p:cNvPr id="1777" name="Google Shape;1777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2" name="Google Shape;1782;p34"/>
            <p:cNvGrpSpPr/>
            <p:nvPr/>
          </p:nvGrpSpPr>
          <p:grpSpPr>
            <a:xfrm>
              <a:off x="5118479" y="4352989"/>
              <a:ext cx="249331" cy="249280"/>
              <a:chOff x="3298350" y="970300"/>
              <a:chExt cx="215200" cy="215175"/>
            </a:xfrm>
          </p:grpSpPr>
          <p:sp>
            <p:nvSpPr>
              <p:cNvPr id="1783" name="Google Shape;1783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8" name="Google Shape;1788;p34"/>
            <p:cNvGrpSpPr/>
            <p:nvPr/>
          </p:nvGrpSpPr>
          <p:grpSpPr>
            <a:xfrm>
              <a:off x="6109726" y="1381282"/>
              <a:ext cx="249331" cy="249280"/>
              <a:chOff x="3298350" y="970300"/>
              <a:chExt cx="215200" cy="215175"/>
            </a:xfrm>
          </p:grpSpPr>
          <p:sp>
            <p:nvSpPr>
              <p:cNvPr id="1789" name="Google Shape;1789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4" name="Google Shape;1794;p34"/>
            <p:cNvGrpSpPr/>
            <p:nvPr/>
          </p:nvGrpSpPr>
          <p:grpSpPr>
            <a:xfrm>
              <a:off x="6710042" y="4742699"/>
              <a:ext cx="162691" cy="162672"/>
              <a:chOff x="3298350" y="970300"/>
              <a:chExt cx="215200" cy="215175"/>
            </a:xfrm>
          </p:grpSpPr>
          <p:sp>
            <p:nvSpPr>
              <p:cNvPr id="1795" name="Google Shape;1795;p34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4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4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4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4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0">
    <p:spTree>
      <p:nvGrpSpPr>
        <p:cNvPr id="1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1" name="Google Shape;1801;p35"/>
          <p:cNvGrpSpPr/>
          <p:nvPr/>
        </p:nvGrpSpPr>
        <p:grpSpPr>
          <a:xfrm>
            <a:off x="294019" y="146266"/>
            <a:ext cx="8288140" cy="4671825"/>
            <a:chOff x="294019" y="146266"/>
            <a:chExt cx="8288140" cy="4671825"/>
          </a:xfrm>
        </p:grpSpPr>
        <p:grpSp>
          <p:nvGrpSpPr>
            <p:cNvPr id="1802" name="Google Shape;1802;p35"/>
            <p:cNvGrpSpPr/>
            <p:nvPr/>
          </p:nvGrpSpPr>
          <p:grpSpPr>
            <a:xfrm>
              <a:off x="8128031" y="4301289"/>
              <a:ext cx="302743" cy="302708"/>
              <a:chOff x="3298350" y="970300"/>
              <a:chExt cx="215200" cy="215175"/>
            </a:xfrm>
          </p:grpSpPr>
          <p:sp>
            <p:nvSpPr>
              <p:cNvPr id="1803" name="Google Shape;1803;p3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8" name="Google Shape;1808;p35"/>
            <p:cNvGrpSpPr/>
            <p:nvPr/>
          </p:nvGrpSpPr>
          <p:grpSpPr>
            <a:xfrm>
              <a:off x="6031236" y="146266"/>
              <a:ext cx="345633" cy="345593"/>
              <a:chOff x="3298350" y="970300"/>
              <a:chExt cx="215200" cy="215175"/>
            </a:xfrm>
          </p:grpSpPr>
          <p:sp>
            <p:nvSpPr>
              <p:cNvPr id="1809" name="Google Shape;1809;p3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4" name="Google Shape;1814;p35"/>
            <p:cNvGrpSpPr/>
            <p:nvPr/>
          </p:nvGrpSpPr>
          <p:grpSpPr>
            <a:xfrm>
              <a:off x="7760353" y="2571739"/>
              <a:ext cx="249331" cy="249280"/>
              <a:chOff x="3298350" y="970300"/>
              <a:chExt cx="215200" cy="215175"/>
            </a:xfrm>
          </p:grpSpPr>
          <p:sp>
            <p:nvSpPr>
              <p:cNvPr id="1815" name="Google Shape;1815;p3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0" name="Google Shape;1820;p35"/>
            <p:cNvGrpSpPr/>
            <p:nvPr/>
          </p:nvGrpSpPr>
          <p:grpSpPr>
            <a:xfrm>
              <a:off x="5274492" y="4568768"/>
              <a:ext cx="249331" cy="249323"/>
              <a:chOff x="3298350" y="970300"/>
              <a:chExt cx="215200" cy="215175"/>
            </a:xfrm>
          </p:grpSpPr>
          <p:sp>
            <p:nvSpPr>
              <p:cNvPr id="1821" name="Google Shape;1821;p3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6" name="Google Shape;1826;p35"/>
            <p:cNvGrpSpPr/>
            <p:nvPr/>
          </p:nvGrpSpPr>
          <p:grpSpPr>
            <a:xfrm>
              <a:off x="294019" y="1808409"/>
              <a:ext cx="249331" cy="249323"/>
              <a:chOff x="3298350" y="970300"/>
              <a:chExt cx="215200" cy="215175"/>
            </a:xfrm>
          </p:grpSpPr>
          <p:sp>
            <p:nvSpPr>
              <p:cNvPr id="1827" name="Google Shape;1827;p3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2" name="Google Shape;1832;p35"/>
            <p:cNvGrpSpPr/>
            <p:nvPr/>
          </p:nvGrpSpPr>
          <p:grpSpPr>
            <a:xfrm>
              <a:off x="8279416" y="691082"/>
              <a:ext cx="302743" cy="302708"/>
              <a:chOff x="3298350" y="970300"/>
              <a:chExt cx="215200" cy="215175"/>
            </a:xfrm>
          </p:grpSpPr>
          <p:sp>
            <p:nvSpPr>
              <p:cNvPr id="1833" name="Google Shape;1833;p3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8" name="Google Shape;1838;p35"/>
            <p:cNvGrpSpPr/>
            <p:nvPr/>
          </p:nvGrpSpPr>
          <p:grpSpPr>
            <a:xfrm>
              <a:off x="1381203" y="491839"/>
              <a:ext cx="249331" cy="249280"/>
              <a:chOff x="3298350" y="970300"/>
              <a:chExt cx="215200" cy="215175"/>
            </a:xfrm>
          </p:grpSpPr>
          <p:sp>
            <p:nvSpPr>
              <p:cNvPr id="1839" name="Google Shape;1839;p3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4" name="Google Shape;1844;p35"/>
            <p:cNvGrpSpPr/>
            <p:nvPr/>
          </p:nvGrpSpPr>
          <p:grpSpPr>
            <a:xfrm>
              <a:off x="413034" y="3825809"/>
              <a:ext cx="345654" cy="345657"/>
              <a:chOff x="3298350" y="970300"/>
              <a:chExt cx="215200" cy="215175"/>
            </a:xfrm>
          </p:grpSpPr>
          <p:sp>
            <p:nvSpPr>
              <p:cNvPr id="1845" name="Google Shape;1845;p35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5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5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5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5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9" name="Google Shape;149;p5"/>
          <p:cNvSpPr txBox="1">
            <a:spLocks noGrp="1"/>
          </p:cNvSpPr>
          <p:nvPr>
            <p:ph type="subTitle" idx="1"/>
          </p:nvPr>
        </p:nvSpPr>
        <p:spPr>
          <a:xfrm>
            <a:off x="1715513" y="2842994"/>
            <a:ext cx="2222400" cy="10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5"/>
          <p:cNvSpPr txBox="1">
            <a:spLocks noGrp="1"/>
          </p:cNvSpPr>
          <p:nvPr>
            <p:ph type="subTitle" idx="2"/>
          </p:nvPr>
        </p:nvSpPr>
        <p:spPr>
          <a:xfrm>
            <a:off x="1715513" y="2558300"/>
            <a:ext cx="2222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SemiBold"/>
              <a:buNone/>
              <a:defRPr sz="20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151" name="Google Shape;151;p5"/>
          <p:cNvSpPr txBox="1">
            <a:spLocks noGrp="1"/>
          </p:cNvSpPr>
          <p:nvPr>
            <p:ph type="subTitle" idx="3"/>
          </p:nvPr>
        </p:nvSpPr>
        <p:spPr>
          <a:xfrm>
            <a:off x="5206094" y="2842994"/>
            <a:ext cx="2222400" cy="10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subTitle" idx="4"/>
          </p:nvPr>
        </p:nvSpPr>
        <p:spPr>
          <a:xfrm>
            <a:off x="5206088" y="2558300"/>
            <a:ext cx="2222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SemiBold"/>
              <a:buNone/>
              <a:defRPr sz="20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155" name="Google Shape;155;p6"/>
          <p:cNvGrpSpPr/>
          <p:nvPr/>
        </p:nvGrpSpPr>
        <p:grpSpPr>
          <a:xfrm>
            <a:off x="346395" y="121748"/>
            <a:ext cx="8439947" cy="4849929"/>
            <a:chOff x="346395" y="121748"/>
            <a:chExt cx="8439947" cy="4849929"/>
          </a:xfrm>
        </p:grpSpPr>
        <p:grpSp>
          <p:nvGrpSpPr>
            <p:cNvPr id="156" name="Google Shape;156;p6"/>
            <p:cNvGrpSpPr/>
            <p:nvPr/>
          </p:nvGrpSpPr>
          <p:grpSpPr>
            <a:xfrm flipH="1">
              <a:off x="480748" y="4532381"/>
              <a:ext cx="322025" cy="321988"/>
              <a:chOff x="3298350" y="970300"/>
              <a:chExt cx="215200" cy="215175"/>
            </a:xfrm>
          </p:grpSpPr>
          <p:sp>
            <p:nvSpPr>
              <p:cNvPr id="157" name="Google Shape;157;p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" name="Google Shape;162;p6"/>
            <p:cNvGrpSpPr/>
            <p:nvPr/>
          </p:nvGrpSpPr>
          <p:grpSpPr>
            <a:xfrm flipH="1">
              <a:off x="3264880" y="121748"/>
              <a:ext cx="265212" cy="265160"/>
              <a:chOff x="3298350" y="970300"/>
              <a:chExt cx="215200" cy="215175"/>
            </a:xfrm>
          </p:grpSpPr>
          <p:sp>
            <p:nvSpPr>
              <p:cNvPr id="163" name="Google Shape;163;p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6"/>
            <p:cNvGrpSpPr/>
            <p:nvPr/>
          </p:nvGrpSpPr>
          <p:grpSpPr>
            <a:xfrm flipH="1">
              <a:off x="346395" y="3031863"/>
              <a:ext cx="265212" cy="265160"/>
              <a:chOff x="3298350" y="970300"/>
              <a:chExt cx="215200" cy="215175"/>
            </a:xfrm>
          </p:grpSpPr>
          <p:sp>
            <p:nvSpPr>
              <p:cNvPr id="169" name="Google Shape;169;p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6"/>
            <p:cNvGrpSpPr/>
            <p:nvPr/>
          </p:nvGrpSpPr>
          <p:grpSpPr>
            <a:xfrm flipH="1">
              <a:off x="8480550" y="3763564"/>
              <a:ext cx="173064" cy="173044"/>
              <a:chOff x="3298350" y="970300"/>
              <a:chExt cx="215200" cy="215175"/>
            </a:xfrm>
          </p:grpSpPr>
          <p:sp>
            <p:nvSpPr>
              <p:cNvPr id="175" name="Google Shape;175;p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" name="Google Shape;180;p6"/>
            <p:cNvGrpSpPr/>
            <p:nvPr/>
          </p:nvGrpSpPr>
          <p:grpSpPr>
            <a:xfrm flipH="1">
              <a:off x="8010276" y="598760"/>
              <a:ext cx="265212" cy="265203"/>
              <a:chOff x="3298350" y="970300"/>
              <a:chExt cx="215200" cy="215175"/>
            </a:xfrm>
          </p:grpSpPr>
          <p:sp>
            <p:nvSpPr>
              <p:cNvPr id="181" name="Google Shape;181;p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" name="Google Shape;186;p6"/>
            <p:cNvGrpSpPr/>
            <p:nvPr/>
          </p:nvGrpSpPr>
          <p:grpSpPr>
            <a:xfrm flipH="1">
              <a:off x="650051" y="279927"/>
              <a:ext cx="322025" cy="321988"/>
              <a:chOff x="3298350" y="970300"/>
              <a:chExt cx="215200" cy="215175"/>
            </a:xfrm>
          </p:grpSpPr>
          <p:sp>
            <p:nvSpPr>
              <p:cNvPr id="187" name="Google Shape;187;p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6"/>
            <p:cNvGrpSpPr/>
            <p:nvPr/>
          </p:nvGrpSpPr>
          <p:grpSpPr>
            <a:xfrm flipH="1">
              <a:off x="8521129" y="1849215"/>
              <a:ext cx="265212" cy="265160"/>
              <a:chOff x="3298350" y="970300"/>
              <a:chExt cx="215200" cy="215175"/>
            </a:xfrm>
          </p:grpSpPr>
          <p:sp>
            <p:nvSpPr>
              <p:cNvPr id="193" name="Google Shape;193;p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6"/>
            <p:cNvGrpSpPr/>
            <p:nvPr/>
          </p:nvGrpSpPr>
          <p:grpSpPr>
            <a:xfrm flipH="1">
              <a:off x="6094398" y="4604007"/>
              <a:ext cx="367669" cy="367670"/>
              <a:chOff x="3298350" y="970300"/>
              <a:chExt cx="215200" cy="215175"/>
            </a:xfrm>
          </p:grpSpPr>
          <p:sp>
            <p:nvSpPr>
              <p:cNvPr id="199" name="Google Shape;199;p6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7"/>
          <p:cNvGrpSpPr/>
          <p:nvPr/>
        </p:nvGrpSpPr>
        <p:grpSpPr>
          <a:xfrm>
            <a:off x="550541" y="221696"/>
            <a:ext cx="8031608" cy="4533635"/>
            <a:chOff x="550541" y="221696"/>
            <a:chExt cx="8031608" cy="4533635"/>
          </a:xfrm>
        </p:grpSpPr>
        <p:sp>
          <p:nvSpPr>
            <p:cNvPr id="206" name="Google Shape;206;p7"/>
            <p:cNvSpPr/>
            <p:nvPr/>
          </p:nvSpPr>
          <p:spPr>
            <a:xfrm>
              <a:off x="8279406" y="4218426"/>
              <a:ext cx="302743" cy="302708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8321645" y="4261263"/>
              <a:ext cx="99777" cy="99144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8528128" y="4466973"/>
              <a:ext cx="11782" cy="10762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8528128" y="4261263"/>
              <a:ext cx="11782" cy="11184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8321645" y="4379751"/>
              <a:ext cx="99777" cy="97984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2388886" y="4196991"/>
              <a:ext cx="345633" cy="345593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2437109" y="4245897"/>
              <a:ext cx="113913" cy="113190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2672845" y="4480749"/>
              <a:ext cx="13451" cy="12287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2672845" y="4245897"/>
              <a:ext cx="13451" cy="12768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2437109" y="4381171"/>
              <a:ext cx="113913" cy="111865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2061828" y="1573839"/>
              <a:ext cx="249331" cy="249280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2096615" y="1609115"/>
              <a:ext cx="82174" cy="8164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2266669" y="1778517"/>
              <a:ext cx="9703" cy="8863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7"/>
            <p:cNvSpPr/>
            <p:nvPr/>
          </p:nvSpPr>
          <p:spPr>
            <a:xfrm>
              <a:off x="2266669" y="1609115"/>
              <a:ext cx="9703" cy="921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2096615" y="1706690"/>
              <a:ext cx="82174" cy="8069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7807116" y="2719944"/>
              <a:ext cx="302743" cy="302708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7849355" y="2762781"/>
              <a:ext cx="99777" cy="99144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8055838" y="2968491"/>
              <a:ext cx="11782" cy="10762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8055838" y="2762781"/>
              <a:ext cx="11782" cy="11184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7849355" y="2881269"/>
              <a:ext cx="99777" cy="97984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7"/>
            <p:cNvSpPr/>
            <p:nvPr/>
          </p:nvSpPr>
          <p:spPr>
            <a:xfrm>
              <a:off x="6207387" y="4506051"/>
              <a:ext cx="249331" cy="249280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6242174" y="4541327"/>
              <a:ext cx="82174" cy="8164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6412227" y="4710729"/>
              <a:ext cx="9703" cy="8863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6412227" y="4541327"/>
              <a:ext cx="9703" cy="921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6242174" y="4638902"/>
              <a:ext cx="82174" cy="8069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2255243" y="221696"/>
              <a:ext cx="162670" cy="162651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2277939" y="244713"/>
              <a:ext cx="53612" cy="53272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2388886" y="355244"/>
              <a:ext cx="6331" cy="5783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2277939" y="308378"/>
              <a:ext cx="53612" cy="52648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5115899" y="303610"/>
              <a:ext cx="156321" cy="156282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5137709" y="325726"/>
              <a:ext cx="51520" cy="51186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5244327" y="431929"/>
              <a:ext cx="6084" cy="5556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5244327" y="325726"/>
              <a:ext cx="6084" cy="5774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5137709" y="386898"/>
              <a:ext cx="51520" cy="50587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7"/>
            <p:cNvSpPr/>
            <p:nvPr/>
          </p:nvSpPr>
          <p:spPr>
            <a:xfrm>
              <a:off x="550541" y="4288448"/>
              <a:ext cx="162691" cy="162672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7"/>
            <p:cNvSpPr/>
            <p:nvPr/>
          </p:nvSpPr>
          <p:spPr>
            <a:xfrm>
              <a:off x="573240" y="4311469"/>
              <a:ext cx="53619" cy="53279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684202" y="4422015"/>
              <a:ext cx="6331" cy="5783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684202" y="4311469"/>
              <a:ext cx="6331" cy="601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573240" y="4375143"/>
              <a:ext cx="53619" cy="52655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588569" y="1967009"/>
              <a:ext cx="249331" cy="249323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623356" y="2002292"/>
              <a:ext cx="82174" cy="81659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7"/>
            <p:cNvSpPr/>
            <p:nvPr/>
          </p:nvSpPr>
          <p:spPr>
            <a:xfrm>
              <a:off x="793409" y="2171723"/>
              <a:ext cx="9703" cy="8864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7"/>
            <p:cNvSpPr/>
            <p:nvPr/>
          </p:nvSpPr>
          <p:spPr>
            <a:xfrm>
              <a:off x="793409" y="2002292"/>
              <a:ext cx="9703" cy="9212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7"/>
            <p:cNvSpPr/>
            <p:nvPr/>
          </p:nvSpPr>
          <p:spPr>
            <a:xfrm>
              <a:off x="623356" y="2099883"/>
              <a:ext cx="82174" cy="80703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8279403" y="664132"/>
              <a:ext cx="302743" cy="302708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8321643" y="706969"/>
              <a:ext cx="99777" cy="99144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8528126" y="912678"/>
              <a:ext cx="11782" cy="10762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7"/>
            <p:cNvSpPr/>
            <p:nvPr/>
          </p:nvSpPr>
          <p:spPr>
            <a:xfrm>
              <a:off x="8528126" y="706969"/>
              <a:ext cx="11782" cy="11184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8321643" y="825457"/>
              <a:ext cx="99777" cy="97984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7"/>
            <p:cNvSpPr/>
            <p:nvPr/>
          </p:nvSpPr>
          <p:spPr>
            <a:xfrm>
              <a:off x="588578" y="414852"/>
              <a:ext cx="249331" cy="249280"/>
            </a:xfrm>
            <a:custGeom>
              <a:avLst/>
              <a:gdLst/>
              <a:ahLst/>
              <a:cxnLst/>
              <a:rect l="l" t="t" r="r" b="b"/>
              <a:pathLst>
                <a:path w="8608" h="8607" extrusionOk="0">
                  <a:moveTo>
                    <a:pt x="4304" y="1"/>
                  </a:moveTo>
                  <a:cubicBezTo>
                    <a:pt x="4237" y="1"/>
                    <a:pt x="4171" y="67"/>
                    <a:pt x="4171" y="167"/>
                  </a:cubicBezTo>
                  <a:lnTo>
                    <a:pt x="4171" y="4170"/>
                  </a:lnTo>
                  <a:lnTo>
                    <a:pt x="168" y="4170"/>
                  </a:lnTo>
                  <a:cubicBezTo>
                    <a:pt x="68" y="4170"/>
                    <a:pt x="1" y="4237"/>
                    <a:pt x="1" y="4304"/>
                  </a:cubicBezTo>
                  <a:cubicBezTo>
                    <a:pt x="1" y="4370"/>
                    <a:pt x="68" y="4437"/>
                    <a:pt x="168" y="4437"/>
                  </a:cubicBezTo>
                  <a:lnTo>
                    <a:pt x="4171" y="4437"/>
                  </a:lnTo>
                  <a:lnTo>
                    <a:pt x="4171" y="8440"/>
                  </a:lnTo>
                  <a:cubicBezTo>
                    <a:pt x="4171" y="8540"/>
                    <a:pt x="4237" y="8607"/>
                    <a:pt x="4304" y="8607"/>
                  </a:cubicBezTo>
                  <a:cubicBezTo>
                    <a:pt x="4371" y="8607"/>
                    <a:pt x="4437" y="8540"/>
                    <a:pt x="4437" y="8440"/>
                  </a:cubicBezTo>
                  <a:lnTo>
                    <a:pt x="4437" y="4671"/>
                  </a:lnTo>
                  <a:lnTo>
                    <a:pt x="6706" y="6906"/>
                  </a:lnTo>
                  <a:cubicBezTo>
                    <a:pt x="6739" y="6939"/>
                    <a:pt x="6772" y="6939"/>
                    <a:pt x="6806" y="6939"/>
                  </a:cubicBezTo>
                  <a:cubicBezTo>
                    <a:pt x="6839" y="6939"/>
                    <a:pt x="6872" y="6939"/>
                    <a:pt x="6906" y="6906"/>
                  </a:cubicBezTo>
                  <a:cubicBezTo>
                    <a:pt x="6973" y="6839"/>
                    <a:pt x="6973" y="6739"/>
                    <a:pt x="6906" y="6705"/>
                  </a:cubicBezTo>
                  <a:lnTo>
                    <a:pt x="4671" y="4437"/>
                  </a:lnTo>
                  <a:lnTo>
                    <a:pt x="8440" y="4437"/>
                  </a:lnTo>
                  <a:cubicBezTo>
                    <a:pt x="8540" y="4437"/>
                    <a:pt x="8607" y="4370"/>
                    <a:pt x="8607" y="4304"/>
                  </a:cubicBezTo>
                  <a:cubicBezTo>
                    <a:pt x="8607" y="4237"/>
                    <a:pt x="8540" y="4170"/>
                    <a:pt x="8440" y="4170"/>
                  </a:cubicBezTo>
                  <a:lnTo>
                    <a:pt x="4671" y="4170"/>
                  </a:lnTo>
                  <a:lnTo>
                    <a:pt x="6906" y="1902"/>
                  </a:lnTo>
                  <a:cubicBezTo>
                    <a:pt x="6973" y="1869"/>
                    <a:pt x="6973" y="1769"/>
                    <a:pt x="6906" y="1702"/>
                  </a:cubicBezTo>
                  <a:cubicBezTo>
                    <a:pt x="6872" y="1668"/>
                    <a:pt x="6839" y="1652"/>
                    <a:pt x="6806" y="1652"/>
                  </a:cubicBezTo>
                  <a:cubicBezTo>
                    <a:pt x="6772" y="1652"/>
                    <a:pt x="6739" y="1668"/>
                    <a:pt x="6706" y="1702"/>
                  </a:cubicBezTo>
                  <a:lnTo>
                    <a:pt x="4437" y="3937"/>
                  </a:lnTo>
                  <a:lnTo>
                    <a:pt x="4437" y="167"/>
                  </a:lnTo>
                  <a:cubicBezTo>
                    <a:pt x="4437" y="67"/>
                    <a:pt x="4371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623365" y="450128"/>
              <a:ext cx="82174" cy="81645"/>
            </a:xfrm>
            <a:custGeom>
              <a:avLst/>
              <a:gdLst/>
              <a:ahLst/>
              <a:cxnLst/>
              <a:rect l="l" t="t" r="r" b="b"/>
              <a:pathLst>
                <a:path w="2837" h="2819" extrusionOk="0">
                  <a:moveTo>
                    <a:pt x="180" y="0"/>
                  </a:moveTo>
                  <a:cubicBezTo>
                    <a:pt x="143" y="0"/>
                    <a:pt x="101" y="17"/>
                    <a:pt x="67" y="50"/>
                  </a:cubicBezTo>
                  <a:cubicBezTo>
                    <a:pt x="1" y="117"/>
                    <a:pt x="1" y="217"/>
                    <a:pt x="67" y="250"/>
                  </a:cubicBezTo>
                  <a:lnTo>
                    <a:pt x="2569" y="2752"/>
                  </a:lnTo>
                  <a:cubicBezTo>
                    <a:pt x="2603" y="2785"/>
                    <a:pt x="2636" y="2819"/>
                    <a:pt x="2669" y="2819"/>
                  </a:cubicBezTo>
                  <a:cubicBezTo>
                    <a:pt x="2703" y="2819"/>
                    <a:pt x="2769" y="2785"/>
                    <a:pt x="2769" y="2752"/>
                  </a:cubicBezTo>
                  <a:cubicBezTo>
                    <a:pt x="2836" y="2719"/>
                    <a:pt x="2836" y="2619"/>
                    <a:pt x="2769" y="2552"/>
                  </a:cubicBezTo>
                  <a:lnTo>
                    <a:pt x="268" y="50"/>
                  </a:lnTo>
                  <a:cubicBezTo>
                    <a:pt x="251" y="17"/>
                    <a:pt x="21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793419" y="619530"/>
              <a:ext cx="9703" cy="8863"/>
            </a:xfrm>
            <a:custGeom>
              <a:avLst/>
              <a:gdLst/>
              <a:ahLst/>
              <a:cxnLst/>
              <a:rect l="l" t="t" r="r" b="b"/>
              <a:pathLst>
                <a:path w="335" h="306" extrusionOk="0">
                  <a:moveTo>
                    <a:pt x="170" y="0"/>
                  </a:moveTo>
                  <a:cubicBezTo>
                    <a:pt x="122" y="0"/>
                    <a:pt x="72" y="19"/>
                    <a:pt x="34" y="39"/>
                  </a:cubicBezTo>
                  <a:cubicBezTo>
                    <a:pt x="1" y="105"/>
                    <a:pt x="1" y="206"/>
                    <a:pt x="67" y="272"/>
                  </a:cubicBezTo>
                  <a:cubicBezTo>
                    <a:pt x="101" y="306"/>
                    <a:pt x="134" y="306"/>
                    <a:pt x="167" y="306"/>
                  </a:cubicBezTo>
                  <a:cubicBezTo>
                    <a:pt x="201" y="306"/>
                    <a:pt x="234" y="306"/>
                    <a:pt x="267" y="272"/>
                  </a:cubicBezTo>
                  <a:cubicBezTo>
                    <a:pt x="334" y="206"/>
                    <a:pt x="334" y="105"/>
                    <a:pt x="267" y="72"/>
                  </a:cubicBezTo>
                  <a:lnTo>
                    <a:pt x="267" y="39"/>
                  </a:lnTo>
                  <a:cubicBezTo>
                    <a:pt x="239" y="11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793419" y="450128"/>
              <a:ext cx="9703" cy="9210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55" y="0"/>
                  </a:moveTo>
                  <a:cubicBezTo>
                    <a:pt x="117" y="0"/>
                    <a:pt x="84" y="17"/>
                    <a:pt x="67" y="50"/>
                  </a:cubicBezTo>
                  <a:lnTo>
                    <a:pt x="34" y="50"/>
                  </a:lnTo>
                  <a:cubicBezTo>
                    <a:pt x="1" y="117"/>
                    <a:pt x="1" y="217"/>
                    <a:pt x="34" y="284"/>
                  </a:cubicBezTo>
                  <a:cubicBezTo>
                    <a:pt x="67" y="284"/>
                    <a:pt x="101" y="317"/>
                    <a:pt x="167" y="317"/>
                  </a:cubicBezTo>
                  <a:cubicBezTo>
                    <a:pt x="201" y="317"/>
                    <a:pt x="234" y="284"/>
                    <a:pt x="267" y="250"/>
                  </a:cubicBezTo>
                  <a:cubicBezTo>
                    <a:pt x="334" y="217"/>
                    <a:pt x="334" y="117"/>
                    <a:pt x="267" y="50"/>
                  </a:cubicBezTo>
                  <a:cubicBezTo>
                    <a:pt x="234" y="17"/>
                    <a:pt x="19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623365" y="547703"/>
              <a:ext cx="82174" cy="80690"/>
            </a:xfrm>
            <a:custGeom>
              <a:avLst/>
              <a:gdLst/>
              <a:ahLst/>
              <a:cxnLst/>
              <a:rect l="l" t="t" r="r" b="b"/>
              <a:pathLst>
                <a:path w="2837" h="2786" extrusionOk="0">
                  <a:moveTo>
                    <a:pt x="2682" y="0"/>
                  </a:moveTo>
                  <a:cubicBezTo>
                    <a:pt x="2644" y="0"/>
                    <a:pt x="2603" y="17"/>
                    <a:pt x="2569" y="50"/>
                  </a:cubicBezTo>
                  <a:lnTo>
                    <a:pt x="67" y="2552"/>
                  </a:lnTo>
                  <a:cubicBezTo>
                    <a:pt x="1" y="2585"/>
                    <a:pt x="1" y="2686"/>
                    <a:pt x="67" y="2752"/>
                  </a:cubicBezTo>
                  <a:cubicBezTo>
                    <a:pt x="101" y="2786"/>
                    <a:pt x="134" y="2786"/>
                    <a:pt x="168" y="2786"/>
                  </a:cubicBezTo>
                  <a:cubicBezTo>
                    <a:pt x="201" y="2786"/>
                    <a:pt x="268" y="2786"/>
                    <a:pt x="268" y="2752"/>
                  </a:cubicBezTo>
                  <a:lnTo>
                    <a:pt x="2769" y="250"/>
                  </a:lnTo>
                  <a:cubicBezTo>
                    <a:pt x="2836" y="184"/>
                    <a:pt x="2836" y="84"/>
                    <a:pt x="2769" y="50"/>
                  </a:cubicBezTo>
                  <a:cubicBezTo>
                    <a:pt x="2753" y="17"/>
                    <a:pt x="2719" y="0"/>
                    <a:pt x="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7"/>
          <p:cNvSpPr/>
          <p:nvPr/>
        </p:nvSpPr>
        <p:spPr>
          <a:xfrm>
            <a:off x="2388886" y="244713"/>
            <a:ext cx="6331" cy="6009"/>
          </a:xfrm>
          <a:custGeom>
            <a:avLst/>
            <a:gdLst/>
            <a:ahLst/>
            <a:cxnLst/>
            <a:rect l="l" t="t" r="r" b="b"/>
            <a:pathLst>
              <a:path w="335" h="318" extrusionOk="0">
                <a:moveTo>
                  <a:pt x="155" y="0"/>
                </a:moveTo>
                <a:cubicBezTo>
                  <a:pt x="117" y="0"/>
                  <a:pt x="84" y="17"/>
                  <a:pt x="67" y="50"/>
                </a:cubicBezTo>
                <a:lnTo>
                  <a:pt x="34" y="50"/>
                </a:lnTo>
                <a:cubicBezTo>
                  <a:pt x="1" y="117"/>
                  <a:pt x="1" y="217"/>
                  <a:pt x="34" y="284"/>
                </a:cubicBezTo>
                <a:cubicBezTo>
                  <a:pt x="67" y="284"/>
                  <a:pt x="101" y="317"/>
                  <a:pt x="167" y="317"/>
                </a:cubicBezTo>
                <a:cubicBezTo>
                  <a:pt x="201" y="317"/>
                  <a:pt x="234" y="284"/>
                  <a:pt x="267" y="250"/>
                </a:cubicBezTo>
                <a:cubicBezTo>
                  <a:pt x="334" y="217"/>
                  <a:pt x="334" y="117"/>
                  <a:pt x="267" y="50"/>
                </a:cubicBezTo>
                <a:cubicBezTo>
                  <a:pt x="234" y="17"/>
                  <a:pt x="192" y="0"/>
                  <a:pt x="1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262" name="Google Shape;262;p7"/>
          <p:cNvSpPr txBox="1">
            <a:spLocks noGrp="1"/>
          </p:cNvSpPr>
          <p:nvPr>
            <p:ph type="subTitle" idx="1"/>
          </p:nvPr>
        </p:nvSpPr>
        <p:spPr>
          <a:xfrm>
            <a:off x="1873750" y="2337150"/>
            <a:ext cx="53964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8"/>
          <p:cNvSpPr txBox="1">
            <a:spLocks noGrp="1"/>
          </p:cNvSpPr>
          <p:nvPr>
            <p:ph type="title"/>
          </p:nvPr>
        </p:nvSpPr>
        <p:spPr>
          <a:xfrm>
            <a:off x="2474850" y="1283025"/>
            <a:ext cx="4194300" cy="18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5" name="Google Shape;265;p8"/>
          <p:cNvSpPr txBox="1">
            <a:spLocks noGrp="1"/>
          </p:cNvSpPr>
          <p:nvPr>
            <p:ph type="subTitle" idx="1"/>
          </p:nvPr>
        </p:nvSpPr>
        <p:spPr>
          <a:xfrm>
            <a:off x="2671425" y="3175875"/>
            <a:ext cx="3801300" cy="6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266" name="Google Shape;266;p8"/>
          <p:cNvGrpSpPr/>
          <p:nvPr/>
        </p:nvGrpSpPr>
        <p:grpSpPr>
          <a:xfrm>
            <a:off x="294019" y="146266"/>
            <a:ext cx="8288140" cy="4671825"/>
            <a:chOff x="294019" y="146266"/>
            <a:chExt cx="8288140" cy="4671825"/>
          </a:xfrm>
        </p:grpSpPr>
        <p:grpSp>
          <p:nvGrpSpPr>
            <p:cNvPr id="267" name="Google Shape;267;p8"/>
            <p:cNvGrpSpPr/>
            <p:nvPr/>
          </p:nvGrpSpPr>
          <p:grpSpPr>
            <a:xfrm>
              <a:off x="294019" y="146266"/>
              <a:ext cx="8288140" cy="4671825"/>
              <a:chOff x="294019" y="146266"/>
              <a:chExt cx="8288140" cy="4671825"/>
            </a:xfrm>
          </p:grpSpPr>
          <p:grpSp>
            <p:nvGrpSpPr>
              <p:cNvPr id="268" name="Google Shape;268;p8"/>
              <p:cNvGrpSpPr/>
              <p:nvPr/>
            </p:nvGrpSpPr>
            <p:grpSpPr>
              <a:xfrm>
                <a:off x="8128031" y="4301289"/>
                <a:ext cx="302743" cy="302708"/>
                <a:chOff x="3298350" y="970300"/>
                <a:chExt cx="215200" cy="215175"/>
              </a:xfrm>
            </p:grpSpPr>
            <p:sp>
              <p:nvSpPr>
                <p:cNvPr id="269" name="Google Shape;269;p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4" name="Google Shape;274;p8"/>
              <p:cNvGrpSpPr/>
              <p:nvPr/>
            </p:nvGrpSpPr>
            <p:grpSpPr>
              <a:xfrm>
                <a:off x="6031236" y="146266"/>
                <a:ext cx="345633" cy="345593"/>
                <a:chOff x="3298350" y="970300"/>
                <a:chExt cx="215200" cy="215175"/>
              </a:xfrm>
            </p:grpSpPr>
            <p:sp>
              <p:nvSpPr>
                <p:cNvPr id="275" name="Google Shape;275;p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0" name="Google Shape;280;p8"/>
              <p:cNvGrpSpPr/>
              <p:nvPr/>
            </p:nvGrpSpPr>
            <p:grpSpPr>
              <a:xfrm>
                <a:off x="7781778" y="2673202"/>
                <a:ext cx="249331" cy="249280"/>
                <a:chOff x="3298350" y="970300"/>
                <a:chExt cx="215200" cy="215175"/>
              </a:xfrm>
            </p:grpSpPr>
            <p:sp>
              <p:nvSpPr>
                <p:cNvPr id="281" name="Google Shape;281;p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6" name="Google Shape;286;p8"/>
              <p:cNvGrpSpPr/>
              <p:nvPr/>
            </p:nvGrpSpPr>
            <p:grpSpPr>
              <a:xfrm>
                <a:off x="5274492" y="4568768"/>
                <a:ext cx="249331" cy="249323"/>
                <a:chOff x="3298350" y="970300"/>
                <a:chExt cx="215200" cy="215175"/>
              </a:xfrm>
            </p:grpSpPr>
            <p:sp>
              <p:nvSpPr>
                <p:cNvPr id="287" name="Google Shape;287;p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2" name="Google Shape;292;p8"/>
              <p:cNvGrpSpPr/>
              <p:nvPr/>
            </p:nvGrpSpPr>
            <p:grpSpPr>
              <a:xfrm>
                <a:off x="294019" y="1808409"/>
                <a:ext cx="249331" cy="249323"/>
                <a:chOff x="3298350" y="970300"/>
                <a:chExt cx="215200" cy="215175"/>
              </a:xfrm>
            </p:grpSpPr>
            <p:sp>
              <p:nvSpPr>
                <p:cNvPr id="293" name="Google Shape;293;p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8" name="Google Shape;298;p8"/>
              <p:cNvGrpSpPr/>
              <p:nvPr/>
            </p:nvGrpSpPr>
            <p:grpSpPr>
              <a:xfrm>
                <a:off x="8279416" y="691082"/>
                <a:ext cx="302743" cy="302708"/>
                <a:chOff x="3298350" y="970300"/>
                <a:chExt cx="215200" cy="215175"/>
              </a:xfrm>
            </p:grpSpPr>
            <p:sp>
              <p:nvSpPr>
                <p:cNvPr id="299" name="Google Shape;299;p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4" name="Google Shape;304;p8"/>
              <p:cNvGrpSpPr/>
              <p:nvPr/>
            </p:nvGrpSpPr>
            <p:grpSpPr>
              <a:xfrm>
                <a:off x="1381203" y="491839"/>
                <a:ext cx="249331" cy="249280"/>
                <a:chOff x="3298350" y="970300"/>
                <a:chExt cx="215200" cy="215175"/>
              </a:xfrm>
            </p:grpSpPr>
            <p:sp>
              <p:nvSpPr>
                <p:cNvPr id="305" name="Google Shape;305;p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0" name="Google Shape;310;p8"/>
              <p:cNvGrpSpPr/>
              <p:nvPr/>
            </p:nvGrpSpPr>
            <p:grpSpPr>
              <a:xfrm>
                <a:off x="413034" y="3825809"/>
                <a:ext cx="345654" cy="345657"/>
                <a:chOff x="3298350" y="970300"/>
                <a:chExt cx="215200" cy="215175"/>
              </a:xfrm>
            </p:grpSpPr>
            <p:sp>
              <p:nvSpPr>
                <p:cNvPr id="311" name="Google Shape;311;p8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8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8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8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8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6" name="Google Shape;316;p8"/>
            <p:cNvGrpSpPr/>
            <p:nvPr/>
          </p:nvGrpSpPr>
          <p:grpSpPr>
            <a:xfrm>
              <a:off x="2274953" y="4125989"/>
              <a:ext cx="249331" cy="249280"/>
              <a:chOff x="3298350" y="970300"/>
              <a:chExt cx="215200" cy="215175"/>
            </a:xfrm>
          </p:grpSpPr>
          <p:sp>
            <p:nvSpPr>
              <p:cNvPr id="317" name="Google Shape;317;p8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8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9"/>
          <p:cNvSpPr txBox="1">
            <a:spLocks noGrp="1"/>
          </p:cNvSpPr>
          <p:nvPr>
            <p:ph type="title"/>
          </p:nvPr>
        </p:nvSpPr>
        <p:spPr>
          <a:xfrm>
            <a:off x="2005875" y="1038600"/>
            <a:ext cx="4754100" cy="8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Playfair Display"/>
              <a:buNone/>
              <a:defRPr sz="6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Playfair Display"/>
              <a:buNone/>
              <a:defRPr sz="7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Playfair Display"/>
              <a:buNone/>
              <a:defRPr sz="7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Playfair Display"/>
              <a:buNone/>
              <a:defRPr sz="7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Playfair Display"/>
              <a:buNone/>
              <a:defRPr sz="7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Playfair Display"/>
              <a:buNone/>
              <a:defRPr sz="7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Playfair Display"/>
              <a:buNone/>
              <a:defRPr sz="7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Playfair Display"/>
              <a:buNone/>
              <a:defRPr sz="7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Playfair Display"/>
              <a:buNone/>
              <a:defRPr sz="7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22" name="Google Shape;322;p9"/>
          <p:cNvSpPr txBox="1">
            <a:spLocks noGrp="1"/>
          </p:cNvSpPr>
          <p:nvPr>
            <p:ph type="subTitle" idx="1"/>
          </p:nvPr>
        </p:nvSpPr>
        <p:spPr>
          <a:xfrm>
            <a:off x="2005875" y="2001600"/>
            <a:ext cx="4315500" cy="26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23" name="Google Shape;323;p9"/>
          <p:cNvGrpSpPr/>
          <p:nvPr/>
        </p:nvGrpSpPr>
        <p:grpSpPr>
          <a:xfrm>
            <a:off x="622532" y="366716"/>
            <a:ext cx="7622378" cy="4343413"/>
            <a:chOff x="622532" y="366716"/>
            <a:chExt cx="7622378" cy="4343413"/>
          </a:xfrm>
        </p:grpSpPr>
        <p:grpSp>
          <p:nvGrpSpPr>
            <p:cNvPr id="324" name="Google Shape;324;p9"/>
            <p:cNvGrpSpPr/>
            <p:nvPr/>
          </p:nvGrpSpPr>
          <p:grpSpPr>
            <a:xfrm>
              <a:off x="6355481" y="2790239"/>
              <a:ext cx="302743" cy="302708"/>
              <a:chOff x="3298350" y="970300"/>
              <a:chExt cx="215200" cy="215175"/>
            </a:xfrm>
          </p:grpSpPr>
          <p:sp>
            <p:nvSpPr>
              <p:cNvPr id="325" name="Google Shape;325;p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" name="Google Shape;330;p9"/>
            <p:cNvGrpSpPr/>
            <p:nvPr/>
          </p:nvGrpSpPr>
          <p:grpSpPr>
            <a:xfrm>
              <a:off x="6009837" y="366716"/>
              <a:ext cx="345633" cy="345593"/>
              <a:chOff x="3298350" y="970300"/>
              <a:chExt cx="215200" cy="215175"/>
            </a:xfrm>
          </p:grpSpPr>
          <p:sp>
            <p:nvSpPr>
              <p:cNvPr id="331" name="Google Shape;331;p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6" name="Google Shape;336;p9"/>
            <p:cNvGrpSpPr/>
            <p:nvPr/>
          </p:nvGrpSpPr>
          <p:grpSpPr>
            <a:xfrm>
              <a:off x="7995579" y="1703964"/>
              <a:ext cx="249331" cy="249280"/>
              <a:chOff x="3298350" y="970300"/>
              <a:chExt cx="215200" cy="215175"/>
            </a:xfrm>
          </p:grpSpPr>
          <p:sp>
            <p:nvSpPr>
              <p:cNvPr id="337" name="Google Shape;337;p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342;p9"/>
            <p:cNvGrpSpPr/>
            <p:nvPr/>
          </p:nvGrpSpPr>
          <p:grpSpPr>
            <a:xfrm>
              <a:off x="747215" y="3576396"/>
              <a:ext cx="249352" cy="249345"/>
              <a:chOff x="3298350" y="970300"/>
              <a:chExt cx="215200" cy="215175"/>
            </a:xfrm>
          </p:grpSpPr>
          <p:sp>
            <p:nvSpPr>
              <p:cNvPr id="343" name="Google Shape;343;p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" name="Google Shape;348;p9"/>
            <p:cNvGrpSpPr/>
            <p:nvPr/>
          </p:nvGrpSpPr>
          <p:grpSpPr>
            <a:xfrm>
              <a:off x="622532" y="414847"/>
              <a:ext cx="249331" cy="249323"/>
              <a:chOff x="3298350" y="970300"/>
              <a:chExt cx="215200" cy="215175"/>
            </a:xfrm>
          </p:grpSpPr>
          <p:sp>
            <p:nvSpPr>
              <p:cNvPr id="349" name="Google Shape;349;p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" name="Google Shape;354;p9"/>
            <p:cNvGrpSpPr/>
            <p:nvPr/>
          </p:nvGrpSpPr>
          <p:grpSpPr>
            <a:xfrm>
              <a:off x="7527992" y="685582"/>
              <a:ext cx="302743" cy="302708"/>
              <a:chOff x="3298350" y="970300"/>
              <a:chExt cx="215200" cy="215175"/>
            </a:xfrm>
          </p:grpSpPr>
          <p:sp>
            <p:nvSpPr>
              <p:cNvPr id="355" name="Google Shape;355;p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" name="Google Shape;360;p9"/>
            <p:cNvGrpSpPr/>
            <p:nvPr/>
          </p:nvGrpSpPr>
          <p:grpSpPr>
            <a:xfrm>
              <a:off x="3132104" y="712289"/>
              <a:ext cx="249331" cy="249280"/>
              <a:chOff x="3298350" y="970300"/>
              <a:chExt cx="215200" cy="215175"/>
            </a:xfrm>
          </p:grpSpPr>
          <p:sp>
            <p:nvSpPr>
              <p:cNvPr id="361" name="Google Shape;361;p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6" name="Google Shape;366;p9"/>
            <p:cNvGrpSpPr/>
            <p:nvPr/>
          </p:nvGrpSpPr>
          <p:grpSpPr>
            <a:xfrm>
              <a:off x="1436385" y="4364472"/>
              <a:ext cx="345654" cy="345657"/>
              <a:chOff x="3298350" y="970300"/>
              <a:chExt cx="215200" cy="215175"/>
            </a:xfrm>
          </p:grpSpPr>
          <p:sp>
            <p:nvSpPr>
              <p:cNvPr id="367" name="Google Shape;367;p9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9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9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0"/>
          <p:cNvSpPr txBox="1">
            <a:spLocks noGrp="1"/>
          </p:cNvSpPr>
          <p:nvPr>
            <p:ph type="title"/>
          </p:nvPr>
        </p:nvSpPr>
        <p:spPr>
          <a:xfrm>
            <a:off x="713225" y="627825"/>
            <a:ext cx="3300600" cy="22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374" name="Google Shape;374;p10"/>
          <p:cNvGrpSpPr/>
          <p:nvPr/>
        </p:nvGrpSpPr>
        <p:grpSpPr>
          <a:xfrm>
            <a:off x="405779" y="435344"/>
            <a:ext cx="8176370" cy="4320003"/>
            <a:chOff x="405779" y="435344"/>
            <a:chExt cx="8176370" cy="4320003"/>
          </a:xfrm>
        </p:grpSpPr>
        <p:grpSp>
          <p:nvGrpSpPr>
            <p:cNvPr id="375" name="Google Shape;375;p10"/>
            <p:cNvGrpSpPr/>
            <p:nvPr/>
          </p:nvGrpSpPr>
          <p:grpSpPr>
            <a:xfrm>
              <a:off x="8279406" y="4452639"/>
              <a:ext cx="302743" cy="302708"/>
              <a:chOff x="3298350" y="970300"/>
              <a:chExt cx="215200" cy="215175"/>
            </a:xfrm>
          </p:grpSpPr>
          <p:sp>
            <p:nvSpPr>
              <p:cNvPr id="376" name="Google Shape;376;p1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1" name="Google Shape;381;p10"/>
            <p:cNvGrpSpPr/>
            <p:nvPr/>
          </p:nvGrpSpPr>
          <p:grpSpPr>
            <a:xfrm>
              <a:off x="4652712" y="640541"/>
              <a:ext cx="345633" cy="345593"/>
              <a:chOff x="3298350" y="970300"/>
              <a:chExt cx="215200" cy="215175"/>
            </a:xfrm>
          </p:grpSpPr>
          <p:sp>
            <p:nvSpPr>
              <p:cNvPr id="382" name="Google Shape;382;p1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7" name="Google Shape;387;p10"/>
            <p:cNvGrpSpPr/>
            <p:nvPr/>
          </p:nvGrpSpPr>
          <p:grpSpPr>
            <a:xfrm>
              <a:off x="7554854" y="2159914"/>
              <a:ext cx="249331" cy="249280"/>
              <a:chOff x="3298350" y="970300"/>
              <a:chExt cx="215200" cy="215175"/>
            </a:xfrm>
          </p:grpSpPr>
          <p:sp>
            <p:nvSpPr>
              <p:cNvPr id="388" name="Google Shape;388;p1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10"/>
            <p:cNvGrpSpPr/>
            <p:nvPr/>
          </p:nvGrpSpPr>
          <p:grpSpPr>
            <a:xfrm>
              <a:off x="405779" y="4139861"/>
              <a:ext cx="162691" cy="162672"/>
              <a:chOff x="3298350" y="970300"/>
              <a:chExt cx="215200" cy="215175"/>
            </a:xfrm>
          </p:grpSpPr>
          <p:sp>
            <p:nvSpPr>
              <p:cNvPr id="394" name="Google Shape;394;p1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" name="Google Shape;399;p10"/>
            <p:cNvGrpSpPr/>
            <p:nvPr/>
          </p:nvGrpSpPr>
          <p:grpSpPr>
            <a:xfrm>
              <a:off x="7305507" y="3594072"/>
              <a:ext cx="249331" cy="249323"/>
              <a:chOff x="3298350" y="970300"/>
              <a:chExt cx="215200" cy="215175"/>
            </a:xfrm>
          </p:grpSpPr>
          <p:sp>
            <p:nvSpPr>
              <p:cNvPr id="400" name="Google Shape;400;p1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" name="Google Shape;405;p10"/>
            <p:cNvGrpSpPr/>
            <p:nvPr/>
          </p:nvGrpSpPr>
          <p:grpSpPr>
            <a:xfrm>
              <a:off x="8128029" y="435344"/>
              <a:ext cx="302743" cy="302708"/>
              <a:chOff x="3298350" y="970300"/>
              <a:chExt cx="215200" cy="215175"/>
            </a:xfrm>
          </p:grpSpPr>
          <p:sp>
            <p:nvSpPr>
              <p:cNvPr id="406" name="Google Shape;406;p1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1" name="Google Shape;411;p10"/>
            <p:cNvGrpSpPr/>
            <p:nvPr/>
          </p:nvGrpSpPr>
          <p:grpSpPr>
            <a:xfrm>
              <a:off x="3295807" y="2159897"/>
              <a:ext cx="249331" cy="249323"/>
              <a:chOff x="3298350" y="970300"/>
              <a:chExt cx="215200" cy="215175"/>
            </a:xfrm>
          </p:grpSpPr>
          <p:sp>
            <p:nvSpPr>
              <p:cNvPr id="412" name="Google Shape;412;p1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7" name="Google Shape;417;p10"/>
            <p:cNvGrpSpPr/>
            <p:nvPr/>
          </p:nvGrpSpPr>
          <p:grpSpPr>
            <a:xfrm>
              <a:off x="5457604" y="3804552"/>
              <a:ext cx="249331" cy="249280"/>
              <a:chOff x="3298350" y="970300"/>
              <a:chExt cx="215200" cy="215175"/>
            </a:xfrm>
          </p:grpSpPr>
          <p:sp>
            <p:nvSpPr>
              <p:cNvPr id="418" name="Google Shape;418;p1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" name="Google Shape;423;p10"/>
            <p:cNvGrpSpPr/>
            <p:nvPr/>
          </p:nvGrpSpPr>
          <p:grpSpPr>
            <a:xfrm>
              <a:off x="3465667" y="3263586"/>
              <a:ext cx="162691" cy="162672"/>
              <a:chOff x="3298350" y="970300"/>
              <a:chExt cx="215200" cy="215175"/>
            </a:xfrm>
          </p:grpSpPr>
          <p:sp>
            <p:nvSpPr>
              <p:cNvPr id="424" name="Google Shape;424;p1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656785" y="300096"/>
            <a:ext cx="8170509" cy="4638858"/>
            <a:chOff x="656785" y="300096"/>
            <a:chExt cx="8170509" cy="4638858"/>
          </a:xfrm>
        </p:grpSpPr>
        <p:sp>
          <p:nvSpPr>
            <p:cNvPr id="7" name="Google Shape;7;p1"/>
            <p:cNvSpPr/>
            <p:nvPr/>
          </p:nvSpPr>
          <p:spPr>
            <a:xfrm>
              <a:off x="7470679" y="4307259"/>
              <a:ext cx="63205" cy="63205"/>
            </a:xfrm>
            <a:custGeom>
              <a:avLst/>
              <a:gdLst/>
              <a:ahLst/>
              <a:cxnLst/>
              <a:rect l="l" t="t" r="r" b="b"/>
              <a:pathLst>
                <a:path w="1977" h="1977" extrusionOk="0">
                  <a:moveTo>
                    <a:pt x="974" y="1"/>
                  </a:moveTo>
                  <a:cubicBezTo>
                    <a:pt x="426" y="1"/>
                    <a:pt x="1" y="427"/>
                    <a:pt x="1" y="974"/>
                  </a:cubicBezTo>
                  <a:cubicBezTo>
                    <a:pt x="1" y="1521"/>
                    <a:pt x="426" y="1977"/>
                    <a:pt x="974" y="1977"/>
                  </a:cubicBezTo>
                  <a:cubicBezTo>
                    <a:pt x="1521" y="1977"/>
                    <a:pt x="1977" y="1521"/>
                    <a:pt x="1977" y="974"/>
                  </a:cubicBezTo>
                  <a:cubicBezTo>
                    <a:pt x="1977" y="427"/>
                    <a:pt x="1521" y="1"/>
                    <a:pt x="974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3573876" y="300096"/>
              <a:ext cx="37948" cy="37948"/>
            </a:xfrm>
            <a:custGeom>
              <a:avLst/>
              <a:gdLst/>
              <a:ahLst/>
              <a:cxnLst/>
              <a:rect l="l" t="t" r="r" b="b"/>
              <a:pathLst>
                <a:path w="1187" h="1187" extrusionOk="0">
                  <a:moveTo>
                    <a:pt x="609" y="1"/>
                  </a:moveTo>
                  <a:cubicBezTo>
                    <a:pt x="274" y="1"/>
                    <a:pt x="1" y="244"/>
                    <a:pt x="1" y="578"/>
                  </a:cubicBezTo>
                  <a:cubicBezTo>
                    <a:pt x="1" y="913"/>
                    <a:pt x="274" y="1186"/>
                    <a:pt x="609" y="1186"/>
                  </a:cubicBezTo>
                  <a:cubicBezTo>
                    <a:pt x="943" y="1186"/>
                    <a:pt x="1186" y="913"/>
                    <a:pt x="1186" y="578"/>
                  </a:cubicBezTo>
                  <a:cubicBezTo>
                    <a:pt x="1186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5646682" y="459640"/>
              <a:ext cx="31107" cy="30148"/>
            </a:xfrm>
            <a:custGeom>
              <a:avLst/>
              <a:gdLst/>
              <a:ahLst/>
              <a:cxnLst/>
              <a:rect l="l" t="t" r="r" b="b"/>
              <a:pathLst>
                <a:path w="973" h="943" extrusionOk="0">
                  <a:moveTo>
                    <a:pt x="487" y="1"/>
                  </a:moveTo>
                  <a:cubicBezTo>
                    <a:pt x="213" y="1"/>
                    <a:pt x="0" y="183"/>
                    <a:pt x="0" y="457"/>
                  </a:cubicBezTo>
                  <a:cubicBezTo>
                    <a:pt x="0" y="730"/>
                    <a:pt x="213" y="943"/>
                    <a:pt x="487" y="943"/>
                  </a:cubicBezTo>
                  <a:cubicBezTo>
                    <a:pt x="760" y="943"/>
                    <a:pt x="973" y="730"/>
                    <a:pt x="973" y="457"/>
                  </a:cubicBezTo>
                  <a:cubicBezTo>
                    <a:pt x="973" y="18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4193946" y="1249200"/>
              <a:ext cx="15569" cy="15569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1" y="365"/>
                    <a:pt x="122" y="486"/>
                    <a:pt x="244" y="486"/>
                  </a:cubicBezTo>
                  <a:cubicBezTo>
                    <a:pt x="365" y="486"/>
                    <a:pt x="487" y="365"/>
                    <a:pt x="487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6216176" y="1054823"/>
              <a:ext cx="48594" cy="48626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1"/>
                  </a:moveTo>
                  <a:cubicBezTo>
                    <a:pt x="365" y="1"/>
                    <a:pt x="0" y="335"/>
                    <a:pt x="0" y="761"/>
                  </a:cubicBezTo>
                  <a:cubicBezTo>
                    <a:pt x="0" y="1186"/>
                    <a:pt x="365" y="1521"/>
                    <a:pt x="760" y="1521"/>
                  </a:cubicBezTo>
                  <a:cubicBezTo>
                    <a:pt x="1185" y="1521"/>
                    <a:pt x="1520" y="1186"/>
                    <a:pt x="1520" y="761"/>
                  </a:cubicBezTo>
                  <a:cubicBezTo>
                    <a:pt x="1520" y="335"/>
                    <a:pt x="1185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678179" y="2885874"/>
              <a:ext cx="42808" cy="42776"/>
            </a:xfrm>
            <a:custGeom>
              <a:avLst/>
              <a:gdLst/>
              <a:ahLst/>
              <a:cxnLst/>
              <a:rect l="l" t="t" r="r" b="b"/>
              <a:pathLst>
                <a:path w="1339" h="1338" extrusionOk="0">
                  <a:moveTo>
                    <a:pt x="670" y="1"/>
                  </a:moveTo>
                  <a:cubicBezTo>
                    <a:pt x="305" y="1"/>
                    <a:pt x="1" y="304"/>
                    <a:pt x="1" y="669"/>
                  </a:cubicBezTo>
                  <a:cubicBezTo>
                    <a:pt x="1" y="1034"/>
                    <a:pt x="305" y="1338"/>
                    <a:pt x="670" y="1338"/>
                  </a:cubicBezTo>
                  <a:cubicBezTo>
                    <a:pt x="1034" y="1338"/>
                    <a:pt x="1338" y="1034"/>
                    <a:pt x="1338" y="669"/>
                  </a:cubicBezTo>
                  <a:cubicBezTo>
                    <a:pt x="1338" y="304"/>
                    <a:pt x="1034" y="1"/>
                    <a:pt x="670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7067409" y="526199"/>
              <a:ext cx="40858" cy="40858"/>
            </a:xfrm>
            <a:custGeom>
              <a:avLst/>
              <a:gdLst/>
              <a:ahLst/>
              <a:cxnLst/>
              <a:rect l="l" t="t" r="r" b="b"/>
              <a:pathLst>
                <a:path w="1278" h="1278" extrusionOk="0">
                  <a:moveTo>
                    <a:pt x="639" y="1"/>
                  </a:moveTo>
                  <a:cubicBezTo>
                    <a:pt x="305" y="1"/>
                    <a:pt x="1" y="305"/>
                    <a:pt x="1" y="639"/>
                  </a:cubicBezTo>
                  <a:cubicBezTo>
                    <a:pt x="1" y="1004"/>
                    <a:pt x="305" y="1277"/>
                    <a:pt x="639" y="1277"/>
                  </a:cubicBezTo>
                  <a:cubicBezTo>
                    <a:pt x="1004" y="1277"/>
                    <a:pt x="1277" y="1004"/>
                    <a:pt x="1277" y="639"/>
                  </a:cubicBezTo>
                  <a:cubicBezTo>
                    <a:pt x="1277" y="305"/>
                    <a:pt x="1004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660653" y="2193722"/>
              <a:ext cx="39899" cy="40858"/>
            </a:xfrm>
            <a:custGeom>
              <a:avLst/>
              <a:gdLst/>
              <a:ahLst/>
              <a:cxnLst/>
              <a:rect l="l" t="t" r="r" b="b"/>
              <a:pathLst>
                <a:path w="1248" h="1278" extrusionOk="0">
                  <a:moveTo>
                    <a:pt x="639" y="1"/>
                  </a:moveTo>
                  <a:cubicBezTo>
                    <a:pt x="274" y="1"/>
                    <a:pt x="1" y="274"/>
                    <a:pt x="1" y="639"/>
                  </a:cubicBezTo>
                  <a:cubicBezTo>
                    <a:pt x="1" y="973"/>
                    <a:pt x="274" y="1277"/>
                    <a:pt x="639" y="1277"/>
                  </a:cubicBezTo>
                  <a:cubicBezTo>
                    <a:pt x="973" y="1277"/>
                    <a:pt x="1247" y="973"/>
                    <a:pt x="1247" y="639"/>
                  </a:cubicBezTo>
                  <a:cubicBezTo>
                    <a:pt x="1247" y="274"/>
                    <a:pt x="973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7145160" y="1736040"/>
              <a:ext cx="39867" cy="40826"/>
            </a:xfrm>
            <a:custGeom>
              <a:avLst/>
              <a:gdLst/>
              <a:ahLst/>
              <a:cxnLst/>
              <a:rect l="l" t="t" r="r" b="b"/>
              <a:pathLst>
                <a:path w="1247" h="1277" extrusionOk="0">
                  <a:moveTo>
                    <a:pt x="608" y="0"/>
                  </a:moveTo>
                  <a:cubicBezTo>
                    <a:pt x="274" y="0"/>
                    <a:pt x="0" y="274"/>
                    <a:pt x="0" y="639"/>
                  </a:cubicBezTo>
                  <a:cubicBezTo>
                    <a:pt x="0" y="1003"/>
                    <a:pt x="274" y="1277"/>
                    <a:pt x="608" y="1277"/>
                  </a:cubicBezTo>
                  <a:cubicBezTo>
                    <a:pt x="973" y="1277"/>
                    <a:pt x="1247" y="1003"/>
                    <a:pt x="1247" y="639"/>
                  </a:cubicBezTo>
                  <a:cubicBezTo>
                    <a:pt x="1247" y="274"/>
                    <a:pt x="973" y="0"/>
                    <a:pt x="608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160153" y="1316241"/>
              <a:ext cx="57354" cy="56395"/>
            </a:xfrm>
            <a:custGeom>
              <a:avLst/>
              <a:gdLst/>
              <a:ahLst/>
              <a:cxnLst/>
              <a:rect l="l" t="t" r="r" b="b"/>
              <a:pathLst>
                <a:path w="1794" h="1764" extrusionOk="0">
                  <a:moveTo>
                    <a:pt x="882" y="0"/>
                  </a:moveTo>
                  <a:cubicBezTo>
                    <a:pt x="395" y="0"/>
                    <a:pt x="0" y="396"/>
                    <a:pt x="0" y="882"/>
                  </a:cubicBezTo>
                  <a:cubicBezTo>
                    <a:pt x="0" y="1368"/>
                    <a:pt x="395" y="1763"/>
                    <a:pt x="882" y="1763"/>
                  </a:cubicBezTo>
                  <a:cubicBezTo>
                    <a:pt x="1398" y="1763"/>
                    <a:pt x="1794" y="1368"/>
                    <a:pt x="1794" y="882"/>
                  </a:cubicBezTo>
                  <a:cubicBezTo>
                    <a:pt x="1794" y="396"/>
                    <a:pt x="1398" y="0"/>
                    <a:pt x="882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5468877" y="2141259"/>
              <a:ext cx="24329" cy="24329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1" y="578"/>
                    <a:pt x="153" y="760"/>
                    <a:pt x="366" y="760"/>
                  </a:cubicBezTo>
                  <a:cubicBezTo>
                    <a:pt x="578" y="760"/>
                    <a:pt x="761" y="578"/>
                    <a:pt x="761" y="365"/>
                  </a:cubicBezTo>
                  <a:cubicBezTo>
                    <a:pt x="761" y="152"/>
                    <a:pt x="578" y="0"/>
                    <a:pt x="366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4112326" y="2199541"/>
              <a:ext cx="20429" cy="20461"/>
            </a:xfrm>
            <a:custGeom>
              <a:avLst/>
              <a:gdLst/>
              <a:ahLst/>
              <a:cxnLst/>
              <a:rect l="l" t="t" r="r" b="b"/>
              <a:pathLst>
                <a:path w="639" h="640" extrusionOk="0">
                  <a:moveTo>
                    <a:pt x="304" y="1"/>
                  </a:moveTo>
                  <a:cubicBezTo>
                    <a:pt x="122" y="1"/>
                    <a:pt x="0" y="153"/>
                    <a:pt x="0" y="335"/>
                  </a:cubicBezTo>
                  <a:cubicBezTo>
                    <a:pt x="0" y="487"/>
                    <a:pt x="122" y="639"/>
                    <a:pt x="304" y="639"/>
                  </a:cubicBezTo>
                  <a:cubicBezTo>
                    <a:pt x="487" y="639"/>
                    <a:pt x="639" y="487"/>
                    <a:pt x="639" y="335"/>
                  </a:cubicBezTo>
                  <a:cubicBezTo>
                    <a:pt x="639" y="153"/>
                    <a:pt x="487" y="1"/>
                    <a:pt x="304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3223177" y="1624272"/>
              <a:ext cx="22379" cy="2142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1"/>
                  </a:moveTo>
                  <a:cubicBezTo>
                    <a:pt x="152" y="1"/>
                    <a:pt x="0" y="153"/>
                    <a:pt x="0" y="335"/>
                  </a:cubicBezTo>
                  <a:cubicBezTo>
                    <a:pt x="0" y="518"/>
                    <a:pt x="152" y="670"/>
                    <a:pt x="365" y="670"/>
                  </a:cubicBezTo>
                  <a:cubicBezTo>
                    <a:pt x="547" y="670"/>
                    <a:pt x="699" y="518"/>
                    <a:pt x="699" y="335"/>
                  </a:cubicBezTo>
                  <a:cubicBezTo>
                    <a:pt x="699" y="153"/>
                    <a:pt x="547" y="1"/>
                    <a:pt x="365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611288" y="2196625"/>
              <a:ext cx="26279" cy="26279"/>
            </a:xfrm>
            <a:custGeom>
              <a:avLst/>
              <a:gdLst/>
              <a:ahLst/>
              <a:cxnLst/>
              <a:rect l="l" t="t" r="r" b="b"/>
              <a:pathLst>
                <a:path w="822" h="822" extrusionOk="0">
                  <a:moveTo>
                    <a:pt x="396" y="1"/>
                  </a:moveTo>
                  <a:cubicBezTo>
                    <a:pt x="183" y="1"/>
                    <a:pt x="0" y="183"/>
                    <a:pt x="0" y="426"/>
                  </a:cubicBezTo>
                  <a:cubicBezTo>
                    <a:pt x="0" y="639"/>
                    <a:pt x="183" y="822"/>
                    <a:pt x="396" y="822"/>
                  </a:cubicBezTo>
                  <a:cubicBezTo>
                    <a:pt x="639" y="822"/>
                    <a:pt x="821" y="639"/>
                    <a:pt x="821" y="426"/>
                  </a:cubicBezTo>
                  <a:cubicBezTo>
                    <a:pt x="821" y="183"/>
                    <a:pt x="639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8320496" y="1645697"/>
              <a:ext cx="26279" cy="26279"/>
            </a:xfrm>
            <a:custGeom>
              <a:avLst/>
              <a:gdLst/>
              <a:ahLst/>
              <a:cxnLst/>
              <a:rect l="l" t="t" r="r" b="b"/>
              <a:pathLst>
                <a:path w="822" h="822" extrusionOk="0">
                  <a:moveTo>
                    <a:pt x="426" y="1"/>
                  </a:moveTo>
                  <a:cubicBezTo>
                    <a:pt x="183" y="1"/>
                    <a:pt x="0" y="183"/>
                    <a:pt x="0" y="396"/>
                  </a:cubicBezTo>
                  <a:cubicBezTo>
                    <a:pt x="0" y="639"/>
                    <a:pt x="183" y="822"/>
                    <a:pt x="426" y="822"/>
                  </a:cubicBezTo>
                  <a:cubicBezTo>
                    <a:pt x="639" y="822"/>
                    <a:pt x="821" y="639"/>
                    <a:pt x="821" y="396"/>
                  </a:cubicBezTo>
                  <a:cubicBezTo>
                    <a:pt x="821" y="183"/>
                    <a:pt x="639" y="1"/>
                    <a:pt x="426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449663" y="871110"/>
              <a:ext cx="19470" cy="19470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0"/>
                  </a:moveTo>
                  <a:cubicBezTo>
                    <a:pt x="152" y="0"/>
                    <a:pt x="0" y="152"/>
                    <a:pt x="0" y="304"/>
                  </a:cubicBezTo>
                  <a:cubicBezTo>
                    <a:pt x="0" y="487"/>
                    <a:pt x="152" y="608"/>
                    <a:pt x="304" y="608"/>
                  </a:cubicBezTo>
                  <a:cubicBezTo>
                    <a:pt x="487" y="608"/>
                    <a:pt x="608" y="487"/>
                    <a:pt x="608" y="304"/>
                  </a:cubicBezTo>
                  <a:cubicBezTo>
                    <a:pt x="608" y="152"/>
                    <a:pt x="487" y="0"/>
                    <a:pt x="304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8762139" y="3679528"/>
              <a:ext cx="65155" cy="65123"/>
            </a:xfrm>
            <a:custGeom>
              <a:avLst/>
              <a:gdLst/>
              <a:ahLst/>
              <a:cxnLst/>
              <a:rect l="l" t="t" r="r" b="b"/>
              <a:pathLst>
                <a:path w="2038" h="2037" extrusionOk="0">
                  <a:moveTo>
                    <a:pt x="1034" y="0"/>
                  </a:moveTo>
                  <a:cubicBezTo>
                    <a:pt x="457" y="0"/>
                    <a:pt x="1" y="456"/>
                    <a:pt x="1" y="1034"/>
                  </a:cubicBezTo>
                  <a:cubicBezTo>
                    <a:pt x="1" y="1581"/>
                    <a:pt x="457" y="2037"/>
                    <a:pt x="1034" y="2037"/>
                  </a:cubicBezTo>
                  <a:cubicBezTo>
                    <a:pt x="1581" y="2037"/>
                    <a:pt x="2037" y="1581"/>
                    <a:pt x="2037" y="1034"/>
                  </a:cubicBezTo>
                  <a:cubicBezTo>
                    <a:pt x="2037" y="456"/>
                    <a:pt x="1581" y="0"/>
                    <a:pt x="1034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531630" y="3322706"/>
              <a:ext cx="42776" cy="42808"/>
            </a:xfrm>
            <a:custGeom>
              <a:avLst/>
              <a:gdLst/>
              <a:ahLst/>
              <a:cxnLst/>
              <a:rect l="l" t="t" r="r" b="b"/>
              <a:pathLst>
                <a:path w="1338" h="1339" extrusionOk="0">
                  <a:moveTo>
                    <a:pt x="669" y="1"/>
                  </a:moveTo>
                  <a:cubicBezTo>
                    <a:pt x="304" y="1"/>
                    <a:pt x="0" y="305"/>
                    <a:pt x="0" y="669"/>
                  </a:cubicBezTo>
                  <a:cubicBezTo>
                    <a:pt x="0" y="1034"/>
                    <a:pt x="304" y="1338"/>
                    <a:pt x="669" y="1338"/>
                  </a:cubicBezTo>
                  <a:cubicBezTo>
                    <a:pt x="1034" y="1338"/>
                    <a:pt x="1338" y="1034"/>
                    <a:pt x="1338" y="669"/>
                  </a:cubicBezTo>
                  <a:cubicBezTo>
                    <a:pt x="1338" y="305"/>
                    <a:pt x="1034" y="1"/>
                    <a:pt x="669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358229" y="2960406"/>
              <a:ext cx="42808" cy="42808"/>
            </a:xfrm>
            <a:custGeom>
              <a:avLst/>
              <a:gdLst/>
              <a:ahLst/>
              <a:cxnLst/>
              <a:rect l="l" t="t" r="r" b="b"/>
              <a:pathLst>
                <a:path w="1339" h="1339" extrusionOk="0">
                  <a:moveTo>
                    <a:pt x="670" y="1"/>
                  </a:moveTo>
                  <a:cubicBezTo>
                    <a:pt x="305" y="1"/>
                    <a:pt x="1" y="305"/>
                    <a:pt x="1" y="669"/>
                  </a:cubicBezTo>
                  <a:cubicBezTo>
                    <a:pt x="1" y="1034"/>
                    <a:pt x="305" y="1338"/>
                    <a:pt x="670" y="1338"/>
                  </a:cubicBezTo>
                  <a:cubicBezTo>
                    <a:pt x="1034" y="1338"/>
                    <a:pt x="1338" y="1034"/>
                    <a:pt x="1338" y="669"/>
                  </a:cubicBezTo>
                  <a:cubicBezTo>
                    <a:pt x="1338" y="305"/>
                    <a:pt x="1034" y="1"/>
                    <a:pt x="670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851026" y="3576333"/>
              <a:ext cx="67105" cy="67073"/>
            </a:xfrm>
            <a:custGeom>
              <a:avLst/>
              <a:gdLst/>
              <a:ahLst/>
              <a:cxnLst/>
              <a:rect l="l" t="t" r="r" b="b"/>
              <a:pathLst>
                <a:path w="2099" h="2098" extrusionOk="0">
                  <a:moveTo>
                    <a:pt x="1065" y="1"/>
                  </a:moveTo>
                  <a:cubicBezTo>
                    <a:pt x="487" y="1"/>
                    <a:pt x="1" y="456"/>
                    <a:pt x="1" y="1034"/>
                  </a:cubicBezTo>
                  <a:cubicBezTo>
                    <a:pt x="1" y="1611"/>
                    <a:pt x="487" y="2098"/>
                    <a:pt x="1065" y="2098"/>
                  </a:cubicBezTo>
                  <a:cubicBezTo>
                    <a:pt x="1642" y="2098"/>
                    <a:pt x="2098" y="1611"/>
                    <a:pt x="2098" y="1034"/>
                  </a:cubicBezTo>
                  <a:cubicBezTo>
                    <a:pt x="2098" y="456"/>
                    <a:pt x="1642" y="1"/>
                    <a:pt x="1065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3336862" y="4637669"/>
              <a:ext cx="62214" cy="62214"/>
            </a:xfrm>
            <a:custGeom>
              <a:avLst/>
              <a:gdLst/>
              <a:ahLst/>
              <a:cxnLst/>
              <a:rect l="l" t="t" r="r" b="b"/>
              <a:pathLst>
                <a:path w="1946" h="1946" extrusionOk="0">
                  <a:moveTo>
                    <a:pt x="973" y="0"/>
                  </a:moveTo>
                  <a:cubicBezTo>
                    <a:pt x="426" y="0"/>
                    <a:pt x="1" y="426"/>
                    <a:pt x="1" y="973"/>
                  </a:cubicBezTo>
                  <a:cubicBezTo>
                    <a:pt x="1" y="1520"/>
                    <a:pt x="426" y="1946"/>
                    <a:pt x="973" y="1946"/>
                  </a:cubicBezTo>
                  <a:cubicBezTo>
                    <a:pt x="1520" y="1946"/>
                    <a:pt x="1946" y="1520"/>
                    <a:pt x="1946" y="973"/>
                  </a:cubicBezTo>
                  <a:cubicBezTo>
                    <a:pt x="1946" y="426"/>
                    <a:pt x="1520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998758" y="4668776"/>
              <a:ext cx="46676" cy="46676"/>
            </a:xfrm>
            <a:custGeom>
              <a:avLst/>
              <a:gdLst/>
              <a:ahLst/>
              <a:cxnLst/>
              <a:rect l="l" t="t" r="r" b="b"/>
              <a:pathLst>
                <a:path w="1460" h="1460" extrusionOk="0">
                  <a:moveTo>
                    <a:pt x="730" y="0"/>
                  </a:moveTo>
                  <a:cubicBezTo>
                    <a:pt x="335" y="0"/>
                    <a:pt x="1" y="334"/>
                    <a:pt x="1" y="730"/>
                  </a:cubicBezTo>
                  <a:cubicBezTo>
                    <a:pt x="1" y="1125"/>
                    <a:pt x="335" y="1459"/>
                    <a:pt x="730" y="1459"/>
                  </a:cubicBezTo>
                  <a:cubicBezTo>
                    <a:pt x="1125" y="1459"/>
                    <a:pt x="1460" y="1125"/>
                    <a:pt x="1460" y="730"/>
                  </a:cubicBezTo>
                  <a:cubicBezTo>
                    <a:pt x="1460" y="334"/>
                    <a:pt x="1125" y="0"/>
                    <a:pt x="730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168615" y="4049772"/>
              <a:ext cx="44726" cy="44726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700" y="0"/>
                  </a:moveTo>
                  <a:cubicBezTo>
                    <a:pt x="335" y="0"/>
                    <a:pt x="0" y="304"/>
                    <a:pt x="0" y="699"/>
                  </a:cubicBezTo>
                  <a:cubicBezTo>
                    <a:pt x="0" y="1064"/>
                    <a:pt x="335" y="1398"/>
                    <a:pt x="700" y="1398"/>
                  </a:cubicBezTo>
                  <a:cubicBezTo>
                    <a:pt x="1095" y="1398"/>
                    <a:pt x="1399" y="1064"/>
                    <a:pt x="1399" y="699"/>
                  </a:cubicBezTo>
                  <a:cubicBezTo>
                    <a:pt x="1399" y="304"/>
                    <a:pt x="1095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039318" y="4688213"/>
              <a:ext cx="42776" cy="41817"/>
            </a:xfrm>
            <a:custGeom>
              <a:avLst/>
              <a:gdLst/>
              <a:ahLst/>
              <a:cxnLst/>
              <a:rect l="l" t="t" r="r" b="b"/>
              <a:pathLst>
                <a:path w="1338" h="1308" extrusionOk="0">
                  <a:moveTo>
                    <a:pt x="669" y="0"/>
                  </a:moveTo>
                  <a:cubicBezTo>
                    <a:pt x="304" y="0"/>
                    <a:pt x="0" y="274"/>
                    <a:pt x="0" y="669"/>
                  </a:cubicBezTo>
                  <a:cubicBezTo>
                    <a:pt x="0" y="1034"/>
                    <a:pt x="304" y="1307"/>
                    <a:pt x="669" y="1307"/>
                  </a:cubicBezTo>
                  <a:cubicBezTo>
                    <a:pt x="1034" y="1307"/>
                    <a:pt x="1337" y="1034"/>
                    <a:pt x="1337" y="669"/>
                  </a:cubicBezTo>
                  <a:cubicBezTo>
                    <a:pt x="1337" y="274"/>
                    <a:pt x="1034" y="0"/>
                    <a:pt x="669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330353" y="3610305"/>
              <a:ext cx="33089" cy="33089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518" y="1"/>
                  </a:moveTo>
                  <a:cubicBezTo>
                    <a:pt x="214" y="1"/>
                    <a:pt x="1" y="214"/>
                    <a:pt x="1" y="517"/>
                  </a:cubicBezTo>
                  <a:cubicBezTo>
                    <a:pt x="1" y="791"/>
                    <a:pt x="214" y="1034"/>
                    <a:pt x="518" y="1034"/>
                  </a:cubicBezTo>
                  <a:cubicBezTo>
                    <a:pt x="791" y="1034"/>
                    <a:pt x="1034" y="791"/>
                    <a:pt x="1034" y="517"/>
                  </a:cubicBezTo>
                  <a:cubicBezTo>
                    <a:pt x="1034" y="214"/>
                    <a:pt x="791" y="1"/>
                    <a:pt x="518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1445837" y="458199"/>
              <a:ext cx="33089" cy="33057"/>
            </a:xfrm>
            <a:custGeom>
              <a:avLst/>
              <a:gdLst/>
              <a:ahLst/>
              <a:cxnLst/>
              <a:rect l="l" t="t" r="r" b="b"/>
              <a:pathLst>
                <a:path w="1035" h="1034" extrusionOk="0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34"/>
                    <a:pt x="517" y="1034"/>
                  </a:cubicBezTo>
                  <a:cubicBezTo>
                    <a:pt x="791" y="1034"/>
                    <a:pt x="1034" y="821"/>
                    <a:pt x="1034" y="517"/>
                  </a:cubicBezTo>
                  <a:cubicBezTo>
                    <a:pt x="1034" y="243"/>
                    <a:pt x="791" y="0"/>
                    <a:pt x="517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8400150" y="395958"/>
              <a:ext cx="61255" cy="61255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943" y="0"/>
                  </a:moveTo>
                  <a:cubicBezTo>
                    <a:pt x="426" y="0"/>
                    <a:pt x="1" y="426"/>
                    <a:pt x="1" y="942"/>
                  </a:cubicBezTo>
                  <a:cubicBezTo>
                    <a:pt x="1" y="1490"/>
                    <a:pt x="426" y="1915"/>
                    <a:pt x="943" y="1915"/>
                  </a:cubicBezTo>
                  <a:cubicBezTo>
                    <a:pt x="1490" y="1915"/>
                    <a:pt x="1916" y="1490"/>
                    <a:pt x="1916" y="942"/>
                  </a:cubicBezTo>
                  <a:cubicBezTo>
                    <a:pt x="1916" y="426"/>
                    <a:pt x="1490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8309316" y="4890328"/>
              <a:ext cx="48626" cy="48626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0"/>
                  </a:moveTo>
                  <a:cubicBezTo>
                    <a:pt x="335" y="0"/>
                    <a:pt x="0" y="335"/>
                    <a:pt x="0" y="760"/>
                  </a:cubicBezTo>
                  <a:cubicBezTo>
                    <a:pt x="0" y="1186"/>
                    <a:pt x="335" y="1520"/>
                    <a:pt x="760" y="1520"/>
                  </a:cubicBezTo>
                  <a:cubicBezTo>
                    <a:pt x="1155" y="1520"/>
                    <a:pt x="1520" y="1186"/>
                    <a:pt x="1520" y="760"/>
                  </a:cubicBezTo>
                  <a:cubicBezTo>
                    <a:pt x="1520" y="335"/>
                    <a:pt x="1155" y="0"/>
                    <a:pt x="760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948287" y="4501636"/>
              <a:ext cx="84593" cy="85520"/>
            </a:xfrm>
            <a:custGeom>
              <a:avLst/>
              <a:gdLst/>
              <a:ahLst/>
              <a:cxnLst/>
              <a:rect l="l" t="t" r="r" b="b"/>
              <a:pathLst>
                <a:path w="2646" h="2675" extrusionOk="0">
                  <a:moveTo>
                    <a:pt x="1308" y="0"/>
                  </a:moveTo>
                  <a:cubicBezTo>
                    <a:pt x="578" y="0"/>
                    <a:pt x="1" y="608"/>
                    <a:pt x="1" y="1338"/>
                  </a:cubicBezTo>
                  <a:cubicBezTo>
                    <a:pt x="1" y="2067"/>
                    <a:pt x="578" y="2675"/>
                    <a:pt x="1308" y="2675"/>
                  </a:cubicBezTo>
                  <a:cubicBezTo>
                    <a:pt x="2037" y="2675"/>
                    <a:pt x="2645" y="2067"/>
                    <a:pt x="2645" y="1338"/>
                  </a:cubicBezTo>
                  <a:cubicBezTo>
                    <a:pt x="2645" y="608"/>
                    <a:pt x="2037" y="0"/>
                    <a:pt x="1308" y="0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656785" y="808973"/>
              <a:ext cx="24329" cy="24329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65" y="1"/>
                  </a:moveTo>
                  <a:cubicBezTo>
                    <a:pt x="152" y="1"/>
                    <a:pt x="0" y="183"/>
                    <a:pt x="0" y="396"/>
                  </a:cubicBezTo>
                  <a:cubicBezTo>
                    <a:pt x="0" y="578"/>
                    <a:pt x="152" y="761"/>
                    <a:pt x="365" y="761"/>
                  </a:cubicBezTo>
                  <a:cubicBezTo>
                    <a:pt x="578" y="761"/>
                    <a:pt x="760" y="578"/>
                    <a:pt x="760" y="396"/>
                  </a:cubicBez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rgbClr val="FFFFFF">
                <a:alpha val="21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1"/>
          <p:cNvSpPr txBox="1">
            <a:spLocks noGrp="1"/>
          </p:cNvSpPr>
          <p:nvPr>
            <p:ph type="body" idx="1"/>
          </p:nvPr>
        </p:nvSpPr>
        <p:spPr>
          <a:xfrm>
            <a:off x="713225" y="1173075"/>
            <a:ext cx="7717500" cy="3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Char char="●"/>
              <a:defRPr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Char char="○"/>
              <a:defRPr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Char char="■"/>
              <a:defRPr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Char char="●"/>
              <a:defRPr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Char char="○"/>
              <a:defRPr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Char char="■"/>
              <a:defRPr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Char char="●"/>
              <a:defRPr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Char char="○"/>
              <a:defRPr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Char char="■"/>
              <a:defRPr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38" name="Google Shape;38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sz="36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ive.google.com/file/d/11j9KwuZLXxUc4wYa2ybBa66epZnfHqg7/view?usp=sharing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miro.com/app/board/o9J_l2LITOg=/?moveToWidget=3074457363417657323&amp;cot=14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36"/>
          <p:cNvSpPr txBox="1">
            <a:spLocks noGrp="1"/>
          </p:cNvSpPr>
          <p:nvPr>
            <p:ph type="title" idx="4294967295"/>
          </p:nvPr>
        </p:nvSpPr>
        <p:spPr>
          <a:xfrm>
            <a:off x="211200" y="3565250"/>
            <a:ext cx="4511100" cy="12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¡Mystica!</a:t>
            </a:r>
            <a:endParaRPr/>
          </a:p>
        </p:txBody>
      </p:sp>
      <p:sp>
        <p:nvSpPr>
          <p:cNvPr id="1855" name="Google Shape;1855;p36"/>
          <p:cNvSpPr txBox="1">
            <a:spLocks noGrp="1"/>
          </p:cNvSpPr>
          <p:nvPr>
            <p:ph type="ctrTitle"/>
          </p:nvPr>
        </p:nvSpPr>
        <p:spPr>
          <a:xfrm>
            <a:off x="0" y="740475"/>
            <a:ext cx="5390700" cy="18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" sz="7300" b="0">
                <a:latin typeface="Open Sans SemiBold"/>
                <a:ea typeface="Open Sans SemiBold"/>
                <a:cs typeface="Open Sans SemiBold"/>
                <a:sym typeface="Open Sans SemiBold"/>
              </a:rPr>
              <a:t>Astrología</a:t>
            </a:r>
            <a:endParaRPr sz="7300" b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pSp>
        <p:nvGrpSpPr>
          <p:cNvPr id="1856" name="Google Shape;1856;p36"/>
          <p:cNvGrpSpPr/>
          <p:nvPr/>
        </p:nvGrpSpPr>
        <p:grpSpPr>
          <a:xfrm>
            <a:off x="4648200" y="-363475"/>
            <a:ext cx="6077485" cy="6156680"/>
            <a:chOff x="4648200" y="-363475"/>
            <a:chExt cx="6077485" cy="6156680"/>
          </a:xfrm>
        </p:grpSpPr>
        <p:grpSp>
          <p:nvGrpSpPr>
            <p:cNvPr id="1857" name="Google Shape;1857;p36"/>
            <p:cNvGrpSpPr/>
            <p:nvPr/>
          </p:nvGrpSpPr>
          <p:grpSpPr>
            <a:xfrm>
              <a:off x="4648200" y="-363475"/>
              <a:ext cx="6077485" cy="6156680"/>
              <a:chOff x="4307859" y="26115"/>
              <a:chExt cx="4564047" cy="4623868"/>
            </a:xfrm>
          </p:grpSpPr>
          <p:sp>
            <p:nvSpPr>
              <p:cNvPr id="1858" name="Google Shape;1858;p36"/>
              <p:cNvSpPr/>
              <p:nvPr/>
            </p:nvSpPr>
            <p:spPr>
              <a:xfrm>
                <a:off x="4307859" y="26115"/>
                <a:ext cx="4564047" cy="4378448"/>
              </a:xfrm>
              <a:custGeom>
                <a:avLst/>
                <a:gdLst/>
                <a:ahLst/>
                <a:cxnLst/>
                <a:rect l="l" t="t" r="r" b="b"/>
                <a:pathLst>
                  <a:path w="57813" h="55462" extrusionOk="0">
                    <a:moveTo>
                      <a:pt x="30100" y="142"/>
                    </a:moveTo>
                    <a:cubicBezTo>
                      <a:pt x="31855" y="142"/>
                      <a:pt x="33623" y="313"/>
                      <a:pt x="35381" y="665"/>
                    </a:cubicBezTo>
                    <a:cubicBezTo>
                      <a:pt x="46566" y="2914"/>
                      <a:pt x="55411" y="12246"/>
                      <a:pt x="57144" y="23492"/>
                    </a:cubicBezTo>
                    <a:cubicBezTo>
                      <a:pt x="57326" y="24890"/>
                      <a:pt x="57448" y="26289"/>
                      <a:pt x="57448" y="27717"/>
                    </a:cubicBezTo>
                    <a:cubicBezTo>
                      <a:pt x="57387" y="39024"/>
                      <a:pt x="50335" y="49450"/>
                      <a:pt x="39727" y="53493"/>
                    </a:cubicBezTo>
                    <a:cubicBezTo>
                      <a:pt x="36593" y="54698"/>
                      <a:pt x="33319" y="55277"/>
                      <a:pt x="30070" y="55277"/>
                    </a:cubicBezTo>
                    <a:cubicBezTo>
                      <a:pt x="21849" y="55277"/>
                      <a:pt x="13783" y="51574"/>
                      <a:pt x="8511" y="44951"/>
                    </a:cubicBezTo>
                    <a:cubicBezTo>
                      <a:pt x="1429" y="36106"/>
                      <a:pt x="547" y="23431"/>
                      <a:pt x="6322" y="13674"/>
                    </a:cubicBezTo>
                    <a:cubicBezTo>
                      <a:pt x="11307" y="5246"/>
                      <a:pt x="20506" y="142"/>
                      <a:pt x="30100" y="142"/>
                    </a:cubicBezTo>
                    <a:close/>
                    <a:moveTo>
                      <a:pt x="30091" y="0"/>
                    </a:moveTo>
                    <a:cubicBezTo>
                      <a:pt x="22023" y="0"/>
                      <a:pt x="14064" y="3465"/>
                      <a:pt x="8693" y="9753"/>
                    </a:cubicBezTo>
                    <a:cubicBezTo>
                      <a:pt x="1003" y="18781"/>
                      <a:pt x="0" y="32125"/>
                      <a:pt x="6201" y="42216"/>
                    </a:cubicBezTo>
                    <a:cubicBezTo>
                      <a:pt x="11333" y="50545"/>
                      <a:pt x="20577" y="55462"/>
                      <a:pt x="30149" y="55462"/>
                    </a:cubicBezTo>
                    <a:cubicBezTo>
                      <a:pt x="31859" y="55462"/>
                      <a:pt x="33580" y="55305"/>
                      <a:pt x="35290" y="54982"/>
                    </a:cubicBezTo>
                    <a:cubicBezTo>
                      <a:pt x="46597" y="52824"/>
                      <a:pt x="55624" y="43553"/>
                      <a:pt x="57478" y="32185"/>
                    </a:cubicBezTo>
                    <a:cubicBezTo>
                      <a:pt x="57722" y="30726"/>
                      <a:pt x="57813" y="29237"/>
                      <a:pt x="57813" y="27717"/>
                    </a:cubicBezTo>
                    <a:cubicBezTo>
                      <a:pt x="57813" y="27717"/>
                      <a:pt x="57813" y="27717"/>
                      <a:pt x="57813" y="27717"/>
                    </a:cubicBezTo>
                    <a:lnTo>
                      <a:pt x="57813" y="27717"/>
                    </a:lnTo>
                    <a:cubicBezTo>
                      <a:pt x="57782" y="16136"/>
                      <a:pt x="50396" y="5589"/>
                      <a:pt x="39484" y="1638"/>
                    </a:cubicBezTo>
                    <a:cubicBezTo>
                      <a:pt x="36436" y="533"/>
                      <a:pt x="33255" y="0"/>
                      <a:pt x="300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6"/>
              <p:cNvSpPr/>
              <p:nvPr/>
            </p:nvSpPr>
            <p:spPr>
              <a:xfrm>
                <a:off x="7869566" y="1711909"/>
                <a:ext cx="156915" cy="175164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2342" extrusionOk="0">
                    <a:moveTo>
                      <a:pt x="1216" y="1"/>
                    </a:moveTo>
                    <a:cubicBezTo>
                      <a:pt x="1064" y="244"/>
                      <a:pt x="882" y="578"/>
                      <a:pt x="760" y="822"/>
                    </a:cubicBezTo>
                    <a:cubicBezTo>
                      <a:pt x="517" y="761"/>
                      <a:pt x="274" y="700"/>
                      <a:pt x="0" y="700"/>
                    </a:cubicBezTo>
                    <a:cubicBezTo>
                      <a:pt x="92" y="913"/>
                      <a:pt x="426" y="1277"/>
                      <a:pt x="426" y="1338"/>
                    </a:cubicBezTo>
                    <a:cubicBezTo>
                      <a:pt x="426" y="1338"/>
                      <a:pt x="213" y="1885"/>
                      <a:pt x="183" y="2007"/>
                    </a:cubicBezTo>
                    <a:cubicBezTo>
                      <a:pt x="456" y="2007"/>
                      <a:pt x="943" y="1825"/>
                      <a:pt x="943" y="1825"/>
                    </a:cubicBezTo>
                    <a:cubicBezTo>
                      <a:pt x="943" y="1825"/>
                      <a:pt x="1368" y="2159"/>
                      <a:pt x="1581" y="2341"/>
                    </a:cubicBezTo>
                    <a:cubicBezTo>
                      <a:pt x="1581" y="2098"/>
                      <a:pt x="1520" y="1612"/>
                      <a:pt x="1581" y="1429"/>
                    </a:cubicBezTo>
                    <a:lnTo>
                      <a:pt x="2098" y="1004"/>
                    </a:lnTo>
                    <a:cubicBezTo>
                      <a:pt x="1987" y="949"/>
                      <a:pt x="1498" y="818"/>
                      <a:pt x="1389" y="818"/>
                    </a:cubicBezTo>
                    <a:cubicBezTo>
                      <a:pt x="1378" y="818"/>
                      <a:pt x="1371" y="819"/>
                      <a:pt x="1368" y="822"/>
                    </a:cubicBezTo>
                    <a:cubicBezTo>
                      <a:pt x="1368" y="822"/>
                      <a:pt x="1247" y="183"/>
                      <a:pt x="1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6"/>
              <p:cNvSpPr/>
              <p:nvPr/>
            </p:nvSpPr>
            <p:spPr>
              <a:xfrm>
                <a:off x="8158265" y="1971065"/>
                <a:ext cx="156915" cy="166039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2220" extrusionOk="0">
                    <a:moveTo>
                      <a:pt x="1855" y="1"/>
                    </a:moveTo>
                    <a:lnTo>
                      <a:pt x="1855" y="1"/>
                    </a:lnTo>
                    <a:cubicBezTo>
                      <a:pt x="1581" y="123"/>
                      <a:pt x="1125" y="396"/>
                      <a:pt x="1125" y="396"/>
                    </a:cubicBezTo>
                    <a:cubicBezTo>
                      <a:pt x="1125" y="396"/>
                      <a:pt x="669" y="123"/>
                      <a:pt x="396" y="92"/>
                    </a:cubicBezTo>
                    <a:lnTo>
                      <a:pt x="396" y="92"/>
                    </a:lnTo>
                    <a:cubicBezTo>
                      <a:pt x="396" y="214"/>
                      <a:pt x="517" y="791"/>
                      <a:pt x="517" y="791"/>
                    </a:cubicBezTo>
                    <a:cubicBezTo>
                      <a:pt x="517" y="852"/>
                      <a:pt x="122" y="1126"/>
                      <a:pt x="1" y="1338"/>
                    </a:cubicBezTo>
                    <a:cubicBezTo>
                      <a:pt x="274" y="1369"/>
                      <a:pt x="517" y="1369"/>
                      <a:pt x="761" y="1369"/>
                    </a:cubicBezTo>
                    <a:cubicBezTo>
                      <a:pt x="852" y="1612"/>
                      <a:pt x="973" y="1977"/>
                      <a:pt x="1064" y="2220"/>
                    </a:cubicBezTo>
                    <a:cubicBezTo>
                      <a:pt x="1156" y="2037"/>
                      <a:pt x="1368" y="1460"/>
                      <a:pt x="1368" y="1460"/>
                    </a:cubicBezTo>
                    <a:cubicBezTo>
                      <a:pt x="1374" y="1466"/>
                      <a:pt x="1400" y="1468"/>
                      <a:pt x="1439" y="1468"/>
                    </a:cubicBezTo>
                    <a:cubicBezTo>
                      <a:pt x="1603" y="1468"/>
                      <a:pt x="2000" y="1424"/>
                      <a:pt x="2098" y="1399"/>
                    </a:cubicBezTo>
                    <a:lnTo>
                      <a:pt x="1672" y="882"/>
                    </a:lnTo>
                    <a:cubicBezTo>
                      <a:pt x="1642" y="700"/>
                      <a:pt x="1794" y="214"/>
                      <a:pt x="1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6"/>
              <p:cNvSpPr/>
              <p:nvPr/>
            </p:nvSpPr>
            <p:spPr>
              <a:xfrm>
                <a:off x="8105985" y="2648535"/>
                <a:ext cx="168283" cy="163796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190" extrusionOk="0">
                    <a:moveTo>
                      <a:pt x="396" y="1"/>
                    </a:moveTo>
                    <a:lnTo>
                      <a:pt x="396" y="1"/>
                    </a:lnTo>
                    <a:cubicBezTo>
                      <a:pt x="426" y="274"/>
                      <a:pt x="517" y="821"/>
                      <a:pt x="517" y="821"/>
                    </a:cubicBezTo>
                    <a:cubicBezTo>
                      <a:pt x="517" y="821"/>
                      <a:pt x="122" y="1156"/>
                      <a:pt x="1" y="1399"/>
                    </a:cubicBezTo>
                    <a:cubicBezTo>
                      <a:pt x="122" y="1429"/>
                      <a:pt x="700" y="1521"/>
                      <a:pt x="700" y="1521"/>
                    </a:cubicBezTo>
                    <a:cubicBezTo>
                      <a:pt x="730" y="1551"/>
                      <a:pt x="882" y="2007"/>
                      <a:pt x="1034" y="2189"/>
                    </a:cubicBezTo>
                    <a:cubicBezTo>
                      <a:pt x="1156" y="1946"/>
                      <a:pt x="1247" y="1703"/>
                      <a:pt x="1308" y="1460"/>
                    </a:cubicBezTo>
                    <a:cubicBezTo>
                      <a:pt x="1444" y="1475"/>
                      <a:pt x="1604" y="1483"/>
                      <a:pt x="1767" y="1483"/>
                    </a:cubicBezTo>
                    <a:cubicBezTo>
                      <a:pt x="1931" y="1483"/>
                      <a:pt x="2098" y="1475"/>
                      <a:pt x="2250" y="1460"/>
                    </a:cubicBezTo>
                    <a:cubicBezTo>
                      <a:pt x="2098" y="1338"/>
                      <a:pt x="1612" y="943"/>
                      <a:pt x="1612" y="943"/>
                    </a:cubicBezTo>
                    <a:cubicBezTo>
                      <a:pt x="1642" y="913"/>
                      <a:pt x="1794" y="335"/>
                      <a:pt x="1794" y="214"/>
                    </a:cubicBezTo>
                    <a:lnTo>
                      <a:pt x="1794" y="214"/>
                    </a:lnTo>
                    <a:lnTo>
                      <a:pt x="1186" y="487"/>
                    </a:lnTo>
                    <a:cubicBezTo>
                      <a:pt x="1004" y="426"/>
                      <a:pt x="608" y="122"/>
                      <a:pt x="3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6"/>
              <p:cNvSpPr/>
              <p:nvPr/>
            </p:nvSpPr>
            <p:spPr>
              <a:xfrm>
                <a:off x="5605298" y="1155228"/>
                <a:ext cx="81299" cy="62826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840" extrusionOk="0">
                    <a:moveTo>
                      <a:pt x="540" y="0"/>
                    </a:moveTo>
                    <a:cubicBezTo>
                      <a:pt x="468" y="0"/>
                      <a:pt x="401" y="24"/>
                      <a:pt x="335" y="58"/>
                    </a:cubicBezTo>
                    <a:cubicBezTo>
                      <a:pt x="0" y="240"/>
                      <a:pt x="0" y="696"/>
                      <a:pt x="395" y="818"/>
                    </a:cubicBezTo>
                    <a:cubicBezTo>
                      <a:pt x="437" y="832"/>
                      <a:pt x="477" y="839"/>
                      <a:pt x="515" y="839"/>
                    </a:cubicBezTo>
                    <a:cubicBezTo>
                      <a:pt x="873" y="839"/>
                      <a:pt x="1087" y="250"/>
                      <a:pt x="730" y="58"/>
                    </a:cubicBezTo>
                    <a:cubicBezTo>
                      <a:pt x="661" y="17"/>
                      <a:pt x="599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6"/>
              <p:cNvSpPr/>
              <p:nvPr/>
            </p:nvSpPr>
            <p:spPr>
              <a:xfrm>
                <a:off x="7506523" y="1033466"/>
                <a:ext cx="79878" cy="62527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836" extrusionOk="0">
                    <a:moveTo>
                      <a:pt x="582" y="1"/>
                    </a:moveTo>
                    <a:cubicBezTo>
                      <a:pt x="549" y="1"/>
                      <a:pt x="514" y="5"/>
                      <a:pt x="477" y="14"/>
                    </a:cubicBezTo>
                    <a:cubicBezTo>
                      <a:pt x="1" y="133"/>
                      <a:pt x="108" y="836"/>
                      <a:pt x="541" y="836"/>
                    </a:cubicBezTo>
                    <a:cubicBezTo>
                      <a:pt x="550" y="836"/>
                      <a:pt x="559" y="835"/>
                      <a:pt x="569" y="835"/>
                    </a:cubicBezTo>
                    <a:cubicBezTo>
                      <a:pt x="721" y="835"/>
                      <a:pt x="842" y="774"/>
                      <a:pt x="903" y="652"/>
                    </a:cubicBezTo>
                    <a:cubicBezTo>
                      <a:pt x="1067" y="351"/>
                      <a:pt x="886" y="1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6"/>
              <p:cNvSpPr/>
              <p:nvPr/>
            </p:nvSpPr>
            <p:spPr>
              <a:xfrm>
                <a:off x="7155896" y="1287985"/>
                <a:ext cx="81748" cy="6342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48" extrusionOk="0">
                    <a:moveTo>
                      <a:pt x="595" y="1"/>
                    </a:moveTo>
                    <a:cubicBezTo>
                      <a:pt x="226" y="1"/>
                      <a:pt x="0" y="580"/>
                      <a:pt x="363" y="775"/>
                    </a:cubicBezTo>
                    <a:cubicBezTo>
                      <a:pt x="447" y="825"/>
                      <a:pt x="521" y="848"/>
                      <a:pt x="591" y="848"/>
                    </a:cubicBezTo>
                    <a:cubicBezTo>
                      <a:pt x="649" y="848"/>
                      <a:pt x="703" y="833"/>
                      <a:pt x="758" y="806"/>
                    </a:cubicBezTo>
                    <a:cubicBezTo>
                      <a:pt x="1092" y="623"/>
                      <a:pt x="1092" y="167"/>
                      <a:pt x="697" y="15"/>
                    </a:cubicBezTo>
                    <a:cubicBezTo>
                      <a:pt x="662" y="5"/>
                      <a:pt x="628" y="1"/>
                      <a:pt x="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6"/>
              <p:cNvSpPr/>
              <p:nvPr/>
            </p:nvSpPr>
            <p:spPr>
              <a:xfrm>
                <a:off x="7502634" y="1934641"/>
                <a:ext cx="77635" cy="62527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836" extrusionOk="0">
                    <a:moveTo>
                      <a:pt x="525" y="1"/>
                    </a:moveTo>
                    <a:cubicBezTo>
                      <a:pt x="517" y="1"/>
                      <a:pt x="508" y="1"/>
                      <a:pt x="499" y="2"/>
                    </a:cubicBezTo>
                    <a:cubicBezTo>
                      <a:pt x="347" y="2"/>
                      <a:pt x="225" y="93"/>
                      <a:pt x="165" y="184"/>
                    </a:cubicBezTo>
                    <a:cubicBezTo>
                      <a:pt x="0" y="485"/>
                      <a:pt x="181" y="836"/>
                      <a:pt x="485" y="836"/>
                    </a:cubicBezTo>
                    <a:cubicBezTo>
                      <a:pt x="519" y="836"/>
                      <a:pt x="554" y="831"/>
                      <a:pt x="590" y="822"/>
                    </a:cubicBezTo>
                    <a:cubicBezTo>
                      <a:pt x="1037" y="733"/>
                      <a:pt x="958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6"/>
              <p:cNvSpPr/>
              <p:nvPr/>
            </p:nvSpPr>
            <p:spPr>
              <a:xfrm>
                <a:off x="7363146" y="989712"/>
                <a:ext cx="81374" cy="6275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" extrusionOk="0">
                    <a:moveTo>
                      <a:pt x="573" y="0"/>
                    </a:moveTo>
                    <a:cubicBezTo>
                      <a:pt x="215" y="0"/>
                      <a:pt x="1" y="589"/>
                      <a:pt x="358" y="781"/>
                    </a:cubicBezTo>
                    <a:cubicBezTo>
                      <a:pt x="427" y="822"/>
                      <a:pt x="489" y="839"/>
                      <a:pt x="548" y="839"/>
                    </a:cubicBezTo>
                    <a:cubicBezTo>
                      <a:pt x="620" y="839"/>
                      <a:pt x="686" y="815"/>
                      <a:pt x="753" y="781"/>
                    </a:cubicBezTo>
                    <a:cubicBezTo>
                      <a:pt x="1087" y="599"/>
                      <a:pt x="1087" y="143"/>
                      <a:pt x="692" y="21"/>
                    </a:cubicBezTo>
                    <a:cubicBezTo>
                      <a:pt x="651" y="7"/>
                      <a:pt x="611" y="0"/>
                      <a:pt x="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6"/>
              <p:cNvSpPr/>
              <p:nvPr/>
            </p:nvSpPr>
            <p:spPr>
              <a:xfrm>
                <a:off x="5094764" y="1864261"/>
                <a:ext cx="80925" cy="64247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859" extrusionOk="0">
                    <a:moveTo>
                      <a:pt x="504" y="0"/>
                    </a:moveTo>
                    <a:cubicBezTo>
                      <a:pt x="352" y="0"/>
                      <a:pt x="230" y="92"/>
                      <a:pt x="170" y="213"/>
                    </a:cubicBezTo>
                    <a:cubicBezTo>
                      <a:pt x="1" y="523"/>
                      <a:pt x="197" y="858"/>
                      <a:pt x="516" y="858"/>
                    </a:cubicBezTo>
                    <a:cubicBezTo>
                      <a:pt x="542" y="858"/>
                      <a:pt x="568" y="856"/>
                      <a:pt x="595" y="851"/>
                    </a:cubicBezTo>
                    <a:cubicBezTo>
                      <a:pt x="1081" y="730"/>
                      <a:pt x="960" y="0"/>
                      <a:pt x="5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6"/>
              <p:cNvSpPr/>
              <p:nvPr/>
            </p:nvSpPr>
            <p:spPr>
              <a:xfrm>
                <a:off x="4836880" y="2009209"/>
                <a:ext cx="81299" cy="63574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850" extrusionOk="0">
                    <a:moveTo>
                      <a:pt x="521" y="0"/>
                    </a:moveTo>
                    <a:cubicBezTo>
                      <a:pt x="456" y="0"/>
                      <a:pt x="396" y="23"/>
                      <a:pt x="335" y="68"/>
                    </a:cubicBezTo>
                    <a:cubicBezTo>
                      <a:pt x="1" y="220"/>
                      <a:pt x="1" y="707"/>
                      <a:pt x="396" y="828"/>
                    </a:cubicBezTo>
                    <a:cubicBezTo>
                      <a:pt x="437" y="843"/>
                      <a:pt x="477" y="850"/>
                      <a:pt x="515" y="850"/>
                    </a:cubicBezTo>
                    <a:cubicBezTo>
                      <a:pt x="873" y="850"/>
                      <a:pt x="1087" y="261"/>
                      <a:pt x="730" y="68"/>
                    </a:cubicBezTo>
                    <a:cubicBezTo>
                      <a:pt x="654" y="23"/>
                      <a:pt x="58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6"/>
              <p:cNvSpPr/>
              <p:nvPr/>
            </p:nvSpPr>
            <p:spPr>
              <a:xfrm>
                <a:off x="5101271" y="1619989"/>
                <a:ext cx="77635" cy="62527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836" extrusionOk="0">
                    <a:moveTo>
                      <a:pt x="552" y="1"/>
                    </a:moveTo>
                    <a:cubicBezTo>
                      <a:pt x="519" y="1"/>
                      <a:pt x="484" y="5"/>
                      <a:pt x="447" y="14"/>
                    </a:cubicBezTo>
                    <a:cubicBezTo>
                      <a:pt x="1" y="133"/>
                      <a:pt x="79" y="836"/>
                      <a:pt x="511" y="836"/>
                    </a:cubicBezTo>
                    <a:cubicBezTo>
                      <a:pt x="520" y="836"/>
                      <a:pt x="529" y="835"/>
                      <a:pt x="539" y="835"/>
                    </a:cubicBezTo>
                    <a:cubicBezTo>
                      <a:pt x="691" y="835"/>
                      <a:pt x="812" y="774"/>
                      <a:pt x="873" y="652"/>
                    </a:cubicBezTo>
                    <a:cubicBezTo>
                      <a:pt x="1037" y="351"/>
                      <a:pt x="856" y="1"/>
                      <a:pt x="5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6"/>
              <p:cNvSpPr/>
              <p:nvPr/>
            </p:nvSpPr>
            <p:spPr>
              <a:xfrm>
                <a:off x="7903671" y="2148697"/>
                <a:ext cx="81299" cy="62751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839" extrusionOk="0">
                    <a:moveTo>
                      <a:pt x="540" y="0"/>
                    </a:moveTo>
                    <a:cubicBezTo>
                      <a:pt x="468" y="0"/>
                      <a:pt x="401" y="24"/>
                      <a:pt x="335" y="58"/>
                    </a:cubicBezTo>
                    <a:cubicBezTo>
                      <a:pt x="0" y="240"/>
                      <a:pt x="0" y="696"/>
                      <a:pt x="395" y="817"/>
                    </a:cubicBezTo>
                    <a:cubicBezTo>
                      <a:pt x="437" y="832"/>
                      <a:pt x="477" y="839"/>
                      <a:pt x="515" y="839"/>
                    </a:cubicBezTo>
                    <a:cubicBezTo>
                      <a:pt x="873" y="839"/>
                      <a:pt x="1087" y="250"/>
                      <a:pt x="730" y="58"/>
                    </a:cubicBezTo>
                    <a:cubicBezTo>
                      <a:pt x="661" y="16"/>
                      <a:pt x="599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6"/>
              <p:cNvSpPr/>
              <p:nvPr/>
            </p:nvSpPr>
            <p:spPr>
              <a:xfrm>
                <a:off x="5914490" y="1181256"/>
                <a:ext cx="80552" cy="62452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835" extrusionOk="0">
                    <a:moveTo>
                      <a:pt x="569" y="0"/>
                    </a:moveTo>
                    <a:cubicBezTo>
                      <a:pt x="533" y="0"/>
                      <a:pt x="495" y="5"/>
                      <a:pt x="456" y="14"/>
                    </a:cubicBezTo>
                    <a:cubicBezTo>
                      <a:pt x="0" y="105"/>
                      <a:pt x="122" y="834"/>
                      <a:pt x="547" y="834"/>
                    </a:cubicBezTo>
                    <a:cubicBezTo>
                      <a:pt x="730" y="834"/>
                      <a:pt x="821" y="743"/>
                      <a:pt x="912" y="622"/>
                    </a:cubicBezTo>
                    <a:cubicBezTo>
                      <a:pt x="1076" y="348"/>
                      <a:pt x="895" y="0"/>
                      <a:pt x="5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6"/>
              <p:cNvSpPr/>
              <p:nvPr/>
            </p:nvSpPr>
            <p:spPr>
              <a:xfrm>
                <a:off x="7042211" y="1194793"/>
                <a:ext cx="81748" cy="6342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48" extrusionOk="0">
                    <a:moveTo>
                      <a:pt x="619" y="0"/>
                    </a:moveTo>
                    <a:cubicBezTo>
                      <a:pt x="227" y="0"/>
                      <a:pt x="0" y="580"/>
                      <a:pt x="363" y="775"/>
                    </a:cubicBezTo>
                    <a:cubicBezTo>
                      <a:pt x="447" y="825"/>
                      <a:pt x="530" y="848"/>
                      <a:pt x="604" y="848"/>
                    </a:cubicBezTo>
                    <a:cubicBezTo>
                      <a:pt x="664" y="848"/>
                      <a:pt x="717" y="833"/>
                      <a:pt x="758" y="805"/>
                    </a:cubicBezTo>
                    <a:cubicBezTo>
                      <a:pt x="1093" y="623"/>
                      <a:pt x="1093" y="167"/>
                      <a:pt x="728" y="15"/>
                    </a:cubicBezTo>
                    <a:cubicBezTo>
                      <a:pt x="690" y="5"/>
                      <a:pt x="654" y="0"/>
                      <a:pt x="6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6"/>
              <p:cNvSpPr/>
              <p:nvPr/>
            </p:nvSpPr>
            <p:spPr>
              <a:xfrm>
                <a:off x="5517940" y="1032195"/>
                <a:ext cx="78308" cy="64696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865" extrusionOk="0">
                    <a:moveTo>
                      <a:pt x="500" y="1"/>
                    </a:moveTo>
                    <a:cubicBezTo>
                      <a:pt x="348" y="31"/>
                      <a:pt x="226" y="92"/>
                      <a:pt x="165" y="213"/>
                    </a:cubicBezTo>
                    <a:cubicBezTo>
                      <a:pt x="1" y="514"/>
                      <a:pt x="157" y="865"/>
                      <a:pt x="479" y="865"/>
                    </a:cubicBezTo>
                    <a:cubicBezTo>
                      <a:pt x="514" y="865"/>
                      <a:pt x="552" y="861"/>
                      <a:pt x="591" y="852"/>
                    </a:cubicBezTo>
                    <a:cubicBezTo>
                      <a:pt x="1047" y="730"/>
                      <a:pt x="956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6"/>
              <p:cNvSpPr/>
              <p:nvPr/>
            </p:nvSpPr>
            <p:spPr>
              <a:xfrm>
                <a:off x="7840023" y="1462999"/>
                <a:ext cx="81225" cy="62003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29" extrusionOk="0">
                    <a:moveTo>
                      <a:pt x="532" y="1"/>
                    </a:moveTo>
                    <a:cubicBezTo>
                      <a:pt x="464" y="1"/>
                      <a:pt x="395" y="16"/>
                      <a:pt x="335" y="46"/>
                    </a:cubicBezTo>
                    <a:cubicBezTo>
                      <a:pt x="0" y="228"/>
                      <a:pt x="0" y="684"/>
                      <a:pt x="395" y="806"/>
                    </a:cubicBezTo>
                    <a:cubicBezTo>
                      <a:pt x="441" y="821"/>
                      <a:pt x="485" y="828"/>
                      <a:pt x="526" y="828"/>
                    </a:cubicBezTo>
                    <a:cubicBezTo>
                      <a:pt x="899" y="828"/>
                      <a:pt x="1085" y="265"/>
                      <a:pt x="730" y="46"/>
                    </a:cubicBezTo>
                    <a:cubicBezTo>
                      <a:pt x="669" y="16"/>
                      <a:pt x="601" y="1"/>
                      <a:pt x="5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6"/>
              <p:cNvSpPr/>
              <p:nvPr/>
            </p:nvSpPr>
            <p:spPr>
              <a:xfrm>
                <a:off x="5340233" y="1302719"/>
                <a:ext cx="81000" cy="64172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858" extrusionOk="0">
                    <a:moveTo>
                      <a:pt x="535" y="1"/>
                    </a:moveTo>
                    <a:cubicBezTo>
                      <a:pt x="353" y="1"/>
                      <a:pt x="262" y="92"/>
                      <a:pt x="170" y="213"/>
                    </a:cubicBezTo>
                    <a:cubicBezTo>
                      <a:pt x="1" y="496"/>
                      <a:pt x="199" y="858"/>
                      <a:pt x="546" y="858"/>
                    </a:cubicBezTo>
                    <a:cubicBezTo>
                      <a:pt x="572" y="858"/>
                      <a:pt x="599" y="856"/>
                      <a:pt x="626" y="852"/>
                    </a:cubicBezTo>
                    <a:cubicBezTo>
                      <a:pt x="1082" y="730"/>
                      <a:pt x="991" y="1"/>
                      <a:pt x="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6"/>
              <p:cNvSpPr/>
              <p:nvPr/>
            </p:nvSpPr>
            <p:spPr>
              <a:xfrm>
                <a:off x="5352948" y="2017810"/>
                <a:ext cx="80552" cy="62452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835" extrusionOk="0">
                    <a:moveTo>
                      <a:pt x="570" y="1"/>
                    </a:moveTo>
                    <a:cubicBezTo>
                      <a:pt x="534" y="1"/>
                      <a:pt x="496" y="5"/>
                      <a:pt x="456" y="14"/>
                    </a:cubicBezTo>
                    <a:cubicBezTo>
                      <a:pt x="0" y="105"/>
                      <a:pt x="122" y="835"/>
                      <a:pt x="547" y="835"/>
                    </a:cubicBezTo>
                    <a:cubicBezTo>
                      <a:pt x="730" y="835"/>
                      <a:pt x="851" y="744"/>
                      <a:pt x="912" y="622"/>
                    </a:cubicBezTo>
                    <a:cubicBezTo>
                      <a:pt x="1076" y="348"/>
                      <a:pt x="896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6"/>
              <p:cNvSpPr/>
              <p:nvPr/>
            </p:nvSpPr>
            <p:spPr>
              <a:xfrm>
                <a:off x="7203464" y="1137876"/>
                <a:ext cx="79205" cy="62003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829" extrusionOk="0">
                    <a:moveTo>
                      <a:pt x="506" y="1"/>
                    </a:moveTo>
                    <a:cubicBezTo>
                      <a:pt x="434" y="1"/>
                      <a:pt x="365" y="16"/>
                      <a:pt x="304" y="47"/>
                    </a:cubicBezTo>
                    <a:cubicBezTo>
                      <a:pt x="0" y="229"/>
                      <a:pt x="0" y="685"/>
                      <a:pt x="365" y="806"/>
                    </a:cubicBezTo>
                    <a:cubicBezTo>
                      <a:pt x="411" y="822"/>
                      <a:pt x="455" y="829"/>
                      <a:pt x="496" y="829"/>
                    </a:cubicBezTo>
                    <a:cubicBezTo>
                      <a:pt x="870" y="829"/>
                      <a:pt x="1058" y="265"/>
                      <a:pt x="730" y="47"/>
                    </a:cubicBezTo>
                    <a:cubicBezTo>
                      <a:pt x="654" y="16"/>
                      <a:pt x="578" y="1"/>
                      <a:pt x="5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6"/>
              <p:cNvSpPr/>
              <p:nvPr/>
            </p:nvSpPr>
            <p:spPr>
              <a:xfrm>
                <a:off x="8121916" y="1581471"/>
                <a:ext cx="79504" cy="63424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848" extrusionOk="0">
                    <a:moveTo>
                      <a:pt x="481" y="0"/>
                    </a:moveTo>
                    <a:cubicBezTo>
                      <a:pt x="420" y="0"/>
                      <a:pt x="359" y="15"/>
                      <a:pt x="304" y="43"/>
                    </a:cubicBezTo>
                    <a:cubicBezTo>
                      <a:pt x="0" y="225"/>
                      <a:pt x="0" y="681"/>
                      <a:pt x="365" y="833"/>
                    </a:cubicBezTo>
                    <a:cubicBezTo>
                      <a:pt x="403" y="843"/>
                      <a:pt x="439" y="848"/>
                      <a:pt x="474" y="848"/>
                    </a:cubicBezTo>
                    <a:cubicBezTo>
                      <a:pt x="861" y="848"/>
                      <a:pt x="1062" y="268"/>
                      <a:pt x="699" y="73"/>
                    </a:cubicBezTo>
                    <a:cubicBezTo>
                      <a:pt x="632" y="23"/>
                      <a:pt x="556" y="0"/>
                      <a:pt x="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6"/>
              <p:cNvSpPr/>
              <p:nvPr/>
            </p:nvSpPr>
            <p:spPr>
              <a:xfrm>
                <a:off x="6274990" y="1229946"/>
                <a:ext cx="79878" cy="62452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835" extrusionOk="0">
                    <a:moveTo>
                      <a:pt x="557" y="0"/>
                    </a:moveTo>
                    <a:cubicBezTo>
                      <a:pt x="548" y="0"/>
                      <a:pt x="539" y="0"/>
                      <a:pt x="530" y="1"/>
                    </a:cubicBezTo>
                    <a:cubicBezTo>
                      <a:pt x="347" y="1"/>
                      <a:pt x="256" y="92"/>
                      <a:pt x="165" y="183"/>
                    </a:cubicBezTo>
                    <a:cubicBezTo>
                      <a:pt x="1" y="485"/>
                      <a:pt x="182" y="835"/>
                      <a:pt x="508" y="835"/>
                    </a:cubicBezTo>
                    <a:cubicBezTo>
                      <a:pt x="544" y="835"/>
                      <a:pt x="582" y="831"/>
                      <a:pt x="621" y="822"/>
                    </a:cubicBezTo>
                    <a:cubicBezTo>
                      <a:pt x="1068" y="703"/>
                      <a:pt x="989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6"/>
              <p:cNvSpPr/>
              <p:nvPr/>
            </p:nvSpPr>
            <p:spPr>
              <a:xfrm>
                <a:off x="6918355" y="673041"/>
                <a:ext cx="80552" cy="64696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865" extrusionOk="0">
                    <a:moveTo>
                      <a:pt x="499" y="0"/>
                    </a:moveTo>
                    <a:cubicBezTo>
                      <a:pt x="347" y="30"/>
                      <a:pt x="226" y="91"/>
                      <a:pt x="165" y="213"/>
                    </a:cubicBezTo>
                    <a:cubicBezTo>
                      <a:pt x="1" y="514"/>
                      <a:pt x="182" y="864"/>
                      <a:pt x="508" y="864"/>
                    </a:cubicBezTo>
                    <a:cubicBezTo>
                      <a:pt x="544" y="864"/>
                      <a:pt x="582" y="860"/>
                      <a:pt x="621" y="851"/>
                    </a:cubicBezTo>
                    <a:cubicBezTo>
                      <a:pt x="1077" y="730"/>
                      <a:pt x="955" y="0"/>
                      <a:pt x="4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6"/>
              <p:cNvSpPr/>
              <p:nvPr/>
            </p:nvSpPr>
            <p:spPr>
              <a:xfrm>
                <a:off x="6185538" y="1305711"/>
                <a:ext cx="81374" cy="6275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" extrusionOk="0">
                    <a:moveTo>
                      <a:pt x="573" y="0"/>
                    </a:moveTo>
                    <a:cubicBezTo>
                      <a:pt x="215" y="0"/>
                      <a:pt x="1" y="589"/>
                      <a:pt x="358" y="781"/>
                    </a:cubicBezTo>
                    <a:cubicBezTo>
                      <a:pt x="427" y="822"/>
                      <a:pt x="489" y="839"/>
                      <a:pt x="548" y="839"/>
                    </a:cubicBezTo>
                    <a:cubicBezTo>
                      <a:pt x="620" y="839"/>
                      <a:pt x="686" y="815"/>
                      <a:pt x="753" y="781"/>
                    </a:cubicBezTo>
                    <a:cubicBezTo>
                      <a:pt x="1087" y="599"/>
                      <a:pt x="1087" y="143"/>
                      <a:pt x="692" y="21"/>
                    </a:cubicBezTo>
                    <a:cubicBezTo>
                      <a:pt x="651" y="7"/>
                      <a:pt x="611" y="0"/>
                      <a:pt x="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6"/>
              <p:cNvSpPr/>
              <p:nvPr/>
            </p:nvSpPr>
            <p:spPr>
              <a:xfrm>
                <a:off x="4951237" y="2820334"/>
                <a:ext cx="77635" cy="62527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836" extrusionOk="0">
                    <a:moveTo>
                      <a:pt x="559" y="1"/>
                    </a:moveTo>
                    <a:cubicBezTo>
                      <a:pt x="524" y="1"/>
                      <a:pt x="486" y="5"/>
                      <a:pt x="447" y="14"/>
                    </a:cubicBezTo>
                    <a:cubicBezTo>
                      <a:pt x="0" y="103"/>
                      <a:pt x="79" y="835"/>
                      <a:pt x="512" y="835"/>
                    </a:cubicBezTo>
                    <a:cubicBezTo>
                      <a:pt x="521" y="835"/>
                      <a:pt x="530" y="835"/>
                      <a:pt x="538" y="835"/>
                    </a:cubicBezTo>
                    <a:cubicBezTo>
                      <a:pt x="690" y="835"/>
                      <a:pt x="812" y="743"/>
                      <a:pt x="873" y="652"/>
                    </a:cubicBezTo>
                    <a:cubicBezTo>
                      <a:pt x="1037" y="351"/>
                      <a:pt x="881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6"/>
              <p:cNvSpPr/>
              <p:nvPr/>
            </p:nvSpPr>
            <p:spPr>
              <a:xfrm>
                <a:off x="4984595" y="2656538"/>
                <a:ext cx="79729" cy="63499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849" extrusionOk="0">
                    <a:moveTo>
                      <a:pt x="592" y="1"/>
                    </a:moveTo>
                    <a:cubicBezTo>
                      <a:pt x="204" y="1"/>
                      <a:pt x="1" y="580"/>
                      <a:pt x="336" y="775"/>
                    </a:cubicBezTo>
                    <a:cubicBezTo>
                      <a:pt x="419" y="825"/>
                      <a:pt x="503" y="848"/>
                      <a:pt x="582" y="848"/>
                    </a:cubicBezTo>
                    <a:cubicBezTo>
                      <a:pt x="646" y="848"/>
                      <a:pt x="706" y="833"/>
                      <a:pt x="761" y="806"/>
                    </a:cubicBezTo>
                    <a:cubicBezTo>
                      <a:pt x="1065" y="623"/>
                      <a:pt x="1065" y="167"/>
                      <a:pt x="700" y="15"/>
                    </a:cubicBezTo>
                    <a:cubicBezTo>
                      <a:pt x="663" y="5"/>
                      <a:pt x="627" y="1"/>
                      <a:pt x="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6"/>
              <p:cNvSpPr/>
              <p:nvPr/>
            </p:nvSpPr>
            <p:spPr>
              <a:xfrm>
                <a:off x="8143680" y="2455271"/>
                <a:ext cx="79953" cy="62527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836" extrusionOk="0">
                    <a:moveTo>
                      <a:pt x="526" y="0"/>
                    </a:moveTo>
                    <a:cubicBezTo>
                      <a:pt x="517" y="0"/>
                      <a:pt x="509" y="1"/>
                      <a:pt x="500" y="1"/>
                    </a:cubicBezTo>
                    <a:cubicBezTo>
                      <a:pt x="348" y="1"/>
                      <a:pt x="226" y="92"/>
                      <a:pt x="165" y="184"/>
                    </a:cubicBezTo>
                    <a:cubicBezTo>
                      <a:pt x="1" y="485"/>
                      <a:pt x="182" y="835"/>
                      <a:pt x="508" y="835"/>
                    </a:cubicBezTo>
                    <a:cubicBezTo>
                      <a:pt x="544" y="835"/>
                      <a:pt x="582" y="831"/>
                      <a:pt x="621" y="822"/>
                    </a:cubicBezTo>
                    <a:cubicBezTo>
                      <a:pt x="1068" y="732"/>
                      <a:pt x="960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6"/>
              <p:cNvSpPr/>
              <p:nvPr/>
            </p:nvSpPr>
            <p:spPr>
              <a:xfrm>
                <a:off x="6734216" y="1336750"/>
                <a:ext cx="77635" cy="62527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836" extrusionOk="0">
                    <a:moveTo>
                      <a:pt x="526" y="1"/>
                    </a:moveTo>
                    <a:cubicBezTo>
                      <a:pt x="517" y="1"/>
                      <a:pt x="508" y="1"/>
                      <a:pt x="499" y="2"/>
                    </a:cubicBezTo>
                    <a:cubicBezTo>
                      <a:pt x="347" y="2"/>
                      <a:pt x="226" y="93"/>
                      <a:pt x="165" y="184"/>
                    </a:cubicBezTo>
                    <a:cubicBezTo>
                      <a:pt x="1" y="485"/>
                      <a:pt x="157" y="836"/>
                      <a:pt x="478" y="836"/>
                    </a:cubicBezTo>
                    <a:cubicBezTo>
                      <a:pt x="514" y="836"/>
                      <a:pt x="551" y="831"/>
                      <a:pt x="590" y="822"/>
                    </a:cubicBezTo>
                    <a:cubicBezTo>
                      <a:pt x="1037" y="733"/>
                      <a:pt x="959" y="1"/>
                      <a:pt x="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6"/>
              <p:cNvSpPr/>
              <p:nvPr/>
            </p:nvSpPr>
            <p:spPr>
              <a:xfrm>
                <a:off x="5141510" y="2176969"/>
                <a:ext cx="80552" cy="6477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866" extrusionOk="0">
                    <a:moveTo>
                      <a:pt x="569" y="1"/>
                    </a:moveTo>
                    <a:cubicBezTo>
                      <a:pt x="533" y="1"/>
                      <a:pt x="496" y="5"/>
                      <a:pt x="456" y="14"/>
                    </a:cubicBezTo>
                    <a:cubicBezTo>
                      <a:pt x="1" y="136"/>
                      <a:pt x="122" y="865"/>
                      <a:pt x="578" y="865"/>
                    </a:cubicBezTo>
                    <a:cubicBezTo>
                      <a:pt x="730" y="835"/>
                      <a:pt x="852" y="774"/>
                      <a:pt x="912" y="652"/>
                    </a:cubicBezTo>
                    <a:cubicBezTo>
                      <a:pt x="1077" y="351"/>
                      <a:pt x="896" y="1"/>
                      <a:pt x="5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6"/>
              <p:cNvSpPr/>
              <p:nvPr/>
            </p:nvSpPr>
            <p:spPr>
              <a:xfrm>
                <a:off x="7869566" y="2029702"/>
                <a:ext cx="80925" cy="64247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859" extrusionOk="0">
                    <a:moveTo>
                      <a:pt x="542" y="1"/>
                    </a:moveTo>
                    <a:cubicBezTo>
                      <a:pt x="514" y="1"/>
                      <a:pt x="486" y="3"/>
                      <a:pt x="456" y="7"/>
                    </a:cubicBezTo>
                    <a:cubicBezTo>
                      <a:pt x="0" y="129"/>
                      <a:pt x="92" y="858"/>
                      <a:pt x="548" y="858"/>
                    </a:cubicBezTo>
                    <a:cubicBezTo>
                      <a:pt x="730" y="828"/>
                      <a:pt x="821" y="767"/>
                      <a:pt x="912" y="646"/>
                    </a:cubicBezTo>
                    <a:cubicBezTo>
                      <a:pt x="1081" y="336"/>
                      <a:pt x="885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6"/>
              <p:cNvSpPr/>
              <p:nvPr/>
            </p:nvSpPr>
            <p:spPr>
              <a:xfrm>
                <a:off x="7658128" y="1647288"/>
                <a:ext cx="80552" cy="64696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865" extrusionOk="0">
                    <a:moveTo>
                      <a:pt x="569" y="0"/>
                    </a:moveTo>
                    <a:cubicBezTo>
                      <a:pt x="534" y="0"/>
                      <a:pt x="496" y="5"/>
                      <a:pt x="457" y="14"/>
                    </a:cubicBezTo>
                    <a:cubicBezTo>
                      <a:pt x="1" y="135"/>
                      <a:pt x="122" y="865"/>
                      <a:pt x="548" y="865"/>
                    </a:cubicBezTo>
                    <a:cubicBezTo>
                      <a:pt x="730" y="834"/>
                      <a:pt x="821" y="774"/>
                      <a:pt x="912" y="652"/>
                    </a:cubicBezTo>
                    <a:cubicBezTo>
                      <a:pt x="1077" y="351"/>
                      <a:pt x="896" y="0"/>
                      <a:pt x="5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6"/>
              <p:cNvSpPr/>
              <p:nvPr/>
            </p:nvSpPr>
            <p:spPr>
              <a:xfrm>
                <a:off x="4997384" y="2223415"/>
                <a:ext cx="80552" cy="62452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835" extrusionOk="0">
                    <a:moveTo>
                      <a:pt x="499" y="1"/>
                    </a:moveTo>
                    <a:cubicBezTo>
                      <a:pt x="347" y="1"/>
                      <a:pt x="225" y="92"/>
                      <a:pt x="165" y="214"/>
                    </a:cubicBezTo>
                    <a:cubicBezTo>
                      <a:pt x="0" y="487"/>
                      <a:pt x="181" y="835"/>
                      <a:pt x="485" y="835"/>
                    </a:cubicBezTo>
                    <a:cubicBezTo>
                      <a:pt x="519" y="835"/>
                      <a:pt x="554" y="831"/>
                      <a:pt x="590" y="822"/>
                    </a:cubicBezTo>
                    <a:cubicBezTo>
                      <a:pt x="1076" y="730"/>
                      <a:pt x="955" y="1"/>
                      <a:pt x="4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6"/>
              <p:cNvSpPr/>
              <p:nvPr/>
            </p:nvSpPr>
            <p:spPr>
              <a:xfrm>
                <a:off x="6272447" y="594658"/>
                <a:ext cx="185411" cy="524595"/>
              </a:xfrm>
              <a:custGeom>
                <a:avLst/>
                <a:gdLst/>
                <a:ahLst/>
                <a:cxnLst/>
                <a:rect l="l" t="t" r="r" b="b"/>
                <a:pathLst>
                  <a:path w="2479" h="7014" extrusionOk="0">
                    <a:moveTo>
                      <a:pt x="1382" y="0"/>
                    </a:moveTo>
                    <a:cubicBezTo>
                      <a:pt x="589" y="0"/>
                      <a:pt x="212" y="627"/>
                      <a:pt x="17" y="1382"/>
                    </a:cubicBezTo>
                    <a:cubicBezTo>
                      <a:pt x="1" y="1461"/>
                      <a:pt x="190" y="1516"/>
                      <a:pt x="384" y="1516"/>
                    </a:cubicBezTo>
                    <a:cubicBezTo>
                      <a:pt x="563" y="1516"/>
                      <a:pt x="747" y="1469"/>
                      <a:pt x="777" y="1352"/>
                    </a:cubicBezTo>
                    <a:cubicBezTo>
                      <a:pt x="863" y="1028"/>
                      <a:pt x="1103" y="397"/>
                      <a:pt x="1343" y="397"/>
                    </a:cubicBezTo>
                    <a:cubicBezTo>
                      <a:pt x="1441" y="397"/>
                      <a:pt x="1540" y="502"/>
                      <a:pt x="1628" y="775"/>
                    </a:cubicBezTo>
                    <a:cubicBezTo>
                      <a:pt x="1719" y="1048"/>
                      <a:pt x="1658" y="1413"/>
                      <a:pt x="1688" y="1686"/>
                    </a:cubicBezTo>
                    <a:cubicBezTo>
                      <a:pt x="1688" y="2203"/>
                      <a:pt x="1688" y="2720"/>
                      <a:pt x="1688" y="3237"/>
                    </a:cubicBezTo>
                    <a:cubicBezTo>
                      <a:pt x="1688" y="4452"/>
                      <a:pt x="1719" y="5668"/>
                      <a:pt x="1688" y="6854"/>
                    </a:cubicBezTo>
                    <a:cubicBezTo>
                      <a:pt x="1673" y="6960"/>
                      <a:pt x="1856" y="7013"/>
                      <a:pt x="2046" y="7013"/>
                    </a:cubicBezTo>
                    <a:cubicBezTo>
                      <a:pt x="2235" y="7013"/>
                      <a:pt x="2433" y="6960"/>
                      <a:pt x="2448" y="6854"/>
                    </a:cubicBezTo>
                    <a:cubicBezTo>
                      <a:pt x="2479" y="5121"/>
                      <a:pt x="2448" y="3389"/>
                      <a:pt x="2448" y="1656"/>
                    </a:cubicBezTo>
                    <a:cubicBezTo>
                      <a:pt x="2418" y="926"/>
                      <a:pt x="2479" y="106"/>
                      <a:pt x="1597" y="15"/>
                    </a:cubicBezTo>
                    <a:cubicBezTo>
                      <a:pt x="1522" y="5"/>
                      <a:pt x="1451" y="0"/>
                      <a:pt x="1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6"/>
              <p:cNvSpPr/>
              <p:nvPr/>
            </p:nvSpPr>
            <p:spPr>
              <a:xfrm>
                <a:off x="6398697" y="645592"/>
                <a:ext cx="209195" cy="479644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6413" extrusionOk="0">
                    <a:moveTo>
                      <a:pt x="1364" y="1"/>
                    </a:moveTo>
                    <a:cubicBezTo>
                      <a:pt x="712" y="1"/>
                      <a:pt x="83" y="505"/>
                      <a:pt x="0" y="1249"/>
                    </a:cubicBezTo>
                    <a:cubicBezTo>
                      <a:pt x="0" y="1411"/>
                      <a:pt x="325" y="1519"/>
                      <a:pt x="550" y="1519"/>
                    </a:cubicBezTo>
                    <a:cubicBezTo>
                      <a:pt x="662" y="1519"/>
                      <a:pt x="750" y="1492"/>
                      <a:pt x="760" y="1431"/>
                    </a:cubicBezTo>
                    <a:cubicBezTo>
                      <a:pt x="784" y="1098"/>
                      <a:pt x="1049" y="432"/>
                      <a:pt x="1410" y="432"/>
                    </a:cubicBezTo>
                    <a:cubicBezTo>
                      <a:pt x="1511" y="432"/>
                      <a:pt x="1620" y="484"/>
                      <a:pt x="1733" y="610"/>
                    </a:cubicBezTo>
                    <a:cubicBezTo>
                      <a:pt x="2067" y="975"/>
                      <a:pt x="1976" y="1978"/>
                      <a:pt x="1976" y="2434"/>
                    </a:cubicBezTo>
                    <a:cubicBezTo>
                      <a:pt x="1976" y="3680"/>
                      <a:pt x="1946" y="4896"/>
                      <a:pt x="1915" y="6142"/>
                    </a:cubicBezTo>
                    <a:cubicBezTo>
                      <a:pt x="1915" y="6304"/>
                      <a:pt x="2253" y="6412"/>
                      <a:pt x="2478" y="6412"/>
                    </a:cubicBezTo>
                    <a:cubicBezTo>
                      <a:pt x="2591" y="6412"/>
                      <a:pt x="2675" y="6385"/>
                      <a:pt x="2675" y="6325"/>
                    </a:cubicBezTo>
                    <a:cubicBezTo>
                      <a:pt x="2675" y="5139"/>
                      <a:pt x="2706" y="3954"/>
                      <a:pt x="2706" y="2799"/>
                    </a:cubicBezTo>
                    <a:cubicBezTo>
                      <a:pt x="2706" y="2039"/>
                      <a:pt x="2797" y="945"/>
                      <a:pt x="2250" y="367"/>
                    </a:cubicBezTo>
                    <a:cubicBezTo>
                      <a:pt x="1986" y="113"/>
                      <a:pt x="1673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6"/>
              <p:cNvSpPr/>
              <p:nvPr/>
            </p:nvSpPr>
            <p:spPr>
              <a:xfrm>
                <a:off x="6547758" y="645742"/>
                <a:ext cx="312558" cy="539852"/>
              </a:xfrm>
              <a:custGeom>
                <a:avLst/>
                <a:gdLst/>
                <a:ahLst/>
                <a:cxnLst/>
                <a:rect l="l" t="t" r="r" b="b"/>
                <a:pathLst>
                  <a:path w="4179" h="7218" extrusionOk="0">
                    <a:moveTo>
                      <a:pt x="1321" y="0"/>
                    </a:moveTo>
                    <a:cubicBezTo>
                      <a:pt x="348" y="0"/>
                      <a:pt x="135" y="1064"/>
                      <a:pt x="44" y="1824"/>
                    </a:cubicBezTo>
                    <a:cubicBezTo>
                      <a:pt x="1" y="1976"/>
                      <a:pt x="373" y="2112"/>
                      <a:pt x="603" y="2112"/>
                    </a:cubicBezTo>
                    <a:cubicBezTo>
                      <a:pt x="695" y="2112"/>
                      <a:pt x="765" y="2089"/>
                      <a:pt x="773" y="2037"/>
                    </a:cubicBezTo>
                    <a:cubicBezTo>
                      <a:pt x="804" y="1642"/>
                      <a:pt x="895" y="760"/>
                      <a:pt x="1290" y="547"/>
                    </a:cubicBezTo>
                    <a:cubicBezTo>
                      <a:pt x="1365" y="510"/>
                      <a:pt x="1428" y="493"/>
                      <a:pt x="1482" y="493"/>
                    </a:cubicBezTo>
                    <a:cubicBezTo>
                      <a:pt x="1870" y="493"/>
                      <a:pt x="1780" y="1348"/>
                      <a:pt x="1807" y="1642"/>
                    </a:cubicBezTo>
                    <a:cubicBezTo>
                      <a:pt x="1807" y="2645"/>
                      <a:pt x="1807" y="3678"/>
                      <a:pt x="1776" y="4712"/>
                    </a:cubicBezTo>
                    <a:cubicBezTo>
                      <a:pt x="1776" y="5350"/>
                      <a:pt x="1624" y="6262"/>
                      <a:pt x="2111" y="6779"/>
                    </a:cubicBezTo>
                    <a:cubicBezTo>
                      <a:pt x="2386" y="7071"/>
                      <a:pt x="2789" y="7218"/>
                      <a:pt x="3191" y="7218"/>
                    </a:cubicBezTo>
                    <a:cubicBezTo>
                      <a:pt x="3499" y="7218"/>
                      <a:pt x="3806" y="7132"/>
                      <a:pt x="4056" y="6961"/>
                    </a:cubicBezTo>
                    <a:cubicBezTo>
                      <a:pt x="4179" y="6863"/>
                      <a:pt x="3786" y="6646"/>
                      <a:pt x="3535" y="6646"/>
                    </a:cubicBezTo>
                    <a:cubicBezTo>
                      <a:pt x="3475" y="6646"/>
                      <a:pt x="3423" y="6658"/>
                      <a:pt x="3387" y="6687"/>
                    </a:cubicBezTo>
                    <a:cubicBezTo>
                      <a:pt x="3214" y="6804"/>
                      <a:pt x="3075" y="6854"/>
                      <a:pt x="2962" y="6854"/>
                    </a:cubicBezTo>
                    <a:cubicBezTo>
                      <a:pt x="2401" y="6854"/>
                      <a:pt x="2506" y="5623"/>
                      <a:pt x="2506" y="5320"/>
                    </a:cubicBezTo>
                    <a:cubicBezTo>
                      <a:pt x="2506" y="4803"/>
                      <a:pt x="2536" y="4286"/>
                      <a:pt x="2536" y="3769"/>
                    </a:cubicBezTo>
                    <a:cubicBezTo>
                      <a:pt x="2536" y="2918"/>
                      <a:pt x="2597" y="2037"/>
                      <a:pt x="2506" y="1186"/>
                    </a:cubicBezTo>
                    <a:cubicBezTo>
                      <a:pt x="2445" y="487"/>
                      <a:pt x="2050" y="0"/>
                      <a:pt x="1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6"/>
              <p:cNvSpPr/>
              <p:nvPr/>
            </p:nvSpPr>
            <p:spPr>
              <a:xfrm>
                <a:off x="6603852" y="767728"/>
                <a:ext cx="235970" cy="376730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5037" extrusionOk="0">
                    <a:moveTo>
                      <a:pt x="2119" y="1"/>
                    </a:moveTo>
                    <a:cubicBezTo>
                      <a:pt x="1993" y="1"/>
                      <a:pt x="1859" y="35"/>
                      <a:pt x="1726" y="102"/>
                    </a:cubicBezTo>
                    <a:cubicBezTo>
                      <a:pt x="1209" y="345"/>
                      <a:pt x="1118" y="1075"/>
                      <a:pt x="1026" y="1561"/>
                    </a:cubicBezTo>
                    <a:cubicBezTo>
                      <a:pt x="1026" y="1622"/>
                      <a:pt x="1145" y="1654"/>
                      <a:pt x="1288" y="1654"/>
                    </a:cubicBezTo>
                    <a:cubicBezTo>
                      <a:pt x="1501" y="1654"/>
                      <a:pt x="1768" y="1584"/>
                      <a:pt x="1786" y="1439"/>
                    </a:cubicBezTo>
                    <a:cubicBezTo>
                      <a:pt x="1817" y="1196"/>
                      <a:pt x="1878" y="953"/>
                      <a:pt x="1969" y="740"/>
                    </a:cubicBezTo>
                    <a:cubicBezTo>
                      <a:pt x="1979" y="708"/>
                      <a:pt x="1990" y="680"/>
                      <a:pt x="2001" y="653"/>
                    </a:cubicBezTo>
                    <a:lnTo>
                      <a:pt x="2001" y="653"/>
                    </a:lnTo>
                    <a:cubicBezTo>
                      <a:pt x="2060" y="834"/>
                      <a:pt x="2090" y="1015"/>
                      <a:pt x="2090" y="1196"/>
                    </a:cubicBezTo>
                    <a:cubicBezTo>
                      <a:pt x="2121" y="1530"/>
                      <a:pt x="1999" y="1834"/>
                      <a:pt x="1908" y="2138"/>
                    </a:cubicBezTo>
                    <a:cubicBezTo>
                      <a:pt x="1574" y="3233"/>
                      <a:pt x="1148" y="4144"/>
                      <a:pt x="206" y="4844"/>
                    </a:cubicBezTo>
                    <a:cubicBezTo>
                      <a:pt x="0" y="4974"/>
                      <a:pt x="197" y="5036"/>
                      <a:pt x="414" y="5036"/>
                    </a:cubicBezTo>
                    <a:cubicBezTo>
                      <a:pt x="550" y="5036"/>
                      <a:pt x="694" y="5012"/>
                      <a:pt x="753" y="4965"/>
                    </a:cubicBezTo>
                    <a:cubicBezTo>
                      <a:pt x="1422" y="4448"/>
                      <a:pt x="1938" y="3901"/>
                      <a:pt x="2273" y="3141"/>
                    </a:cubicBezTo>
                    <a:cubicBezTo>
                      <a:pt x="2607" y="2382"/>
                      <a:pt x="3154" y="1135"/>
                      <a:pt x="2668" y="315"/>
                    </a:cubicBezTo>
                    <a:cubicBezTo>
                      <a:pt x="2533" y="103"/>
                      <a:pt x="2337" y="1"/>
                      <a:pt x="2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6"/>
              <p:cNvSpPr/>
              <p:nvPr/>
            </p:nvSpPr>
            <p:spPr>
              <a:xfrm>
                <a:off x="5787118" y="2200678"/>
                <a:ext cx="1532349" cy="995862"/>
              </a:xfrm>
              <a:custGeom>
                <a:avLst/>
                <a:gdLst/>
                <a:ahLst/>
                <a:cxnLst/>
                <a:rect l="l" t="t" r="r" b="b"/>
                <a:pathLst>
                  <a:path w="20488" h="13315" extrusionOk="0">
                    <a:moveTo>
                      <a:pt x="1" y="1"/>
                    </a:moveTo>
                    <a:lnTo>
                      <a:pt x="1" y="13314"/>
                    </a:lnTo>
                    <a:lnTo>
                      <a:pt x="20488" y="13314"/>
                    </a:lnTo>
                    <a:lnTo>
                      <a:pt x="20488" y="1"/>
                    </a:lnTo>
                    <a:close/>
                  </a:path>
                </a:pathLst>
              </a:custGeom>
              <a:solidFill>
                <a:srgbClr val="F0D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6"/>
              <p:cNvSpPr/>
              <p:nvPr/>
            </p:nvSpPr>
            <p:spPr>
              <a:xfrm>
                <a:off x="5773506" y="2193872"/>
                <a:ext cx="1561892" cy="1007530"/>
              </a:xfrm>
              <a:custGeom>
                <a:avLst/>
                <a:gdLst/>
                <a:ahLst/>
                <a:cxnLst/>
                <a:rect l="l" t="t" r="r" b="b"/>
                <a:pathLst>
                  <a:path w="20883" h="13471" extrusionOk="0">
                    <a:moveTo>
                      <a:pt x="344" y="158"/>
                    </a:moveTo>
                    <a:cubicBezTo>
                      <a:pt x="325" y="165"/>
                      <a:pt x="306" y="168"/>
                      <a:pt x="297" y="168"/>
                    </a:cubicBezTo>
                    <a:cubicBezTo>
                      <a:pt x="283" y="168"/>
                      <a:pt x="289" y="162"/>
                      <a:pt x="344" y="158"/>
                    </a:cubicBezTo>
                    <a:close/>
                    <a:moveTo>
                      <a:pt x="20487" y="153"/>
                    </a:moveTo>
                    <a:lnTo>
                      <a:pt x="20487" y="13314"/>
                    </a:lnTo>
                    <a:lnTo>
                      <a:pt x="396" y="13314"/>
                    </a:lnTo>
                    <a:cubicBezTo>
                      <a:pt x="396" y="8947"/>
                      <a:pt x="456" y="4551"/>
                      <a:pt x="397" y="155"/>
                    </a:cubicBezTo>
                    <a:lnTo>
                      <a:pt x="397" y="155"/>
                    </a:lnTo>
                    <a:cubicBezTo>
                      <a:pt x="428" y="154"/>
                      <a:pt x="468" y="153"/>
                      <a:pt x="517" y="153"/>
                    </a:cubicBezTo>
                    <a:cubicBezTo>
                      <a:pt x="629" y="163"/>
                      <a:pt x="740" y="166"/>
                      <a:pt x="852" y="166"/>
                    </a:cubicBezTo>
                    <a:cubicBezTo>
                      <a:pt x="1075" y="166"/>
                      <a:pt x="1297" y="153"/>
                      <a:pt x="1520" y="153"/>
                    </a:cubicBezTo>
                    <a:close/>
                    <a:moveTo>
                      <a:pt x="183" y="1"/>
                    </a:moveTo>
                    <a:cubicBezTo>
                      <a:pt x="153" y="1"/>
                      <a:pt x="1" y="31"/>
                      <a:pt x="1" y="92"/>
                    </a:cubicBezTo>
                    <a:lnTo>
                      <a:pt x="1" y="13405"/>
                    </a:lnTo>
                    <a:cubicBezTo>
                      <a:pt x="1" y="13466"/>
                      <a:pt x="153" y="13466"/>
                      <a:pt x="183" y="13466"/>
                    </a:cubicBezTo>
                    <a:lnTo>
                      <a:pt x="20598" y="13466"/>
                    </a:lnTo>
                    <a:cubicBezTo>
                      <a:pt x="20618" y="13469"/>
                      <a:pt x="20641" y="13470"/>
                      <a:pt x="20664" y="13470"/>
                    </a:cubicBezTo>
                    <a:cubicBezTo>
                      <a:pt x="20769" y="13470"/>
                      <a:pt x="20882" y="13440"/>
                      <a:pt x="20882" y="13375"/>
                    </a:cubicBezTo>
                    <a:lnTo>
                      <a:pt x="20882" y="92"/>
                    </a:lnTo>
                    <a:cubicBezTo>
                      <a:pt x="20882" y="1"/>
                      <a:pt x="20700" y="1"/>
                      <a:pt x="20670" y="1"/>
                    </a:cubicBezTo>
                    <a:close/>
                  </a:path>
                </a:pathLst>
              </a:custGeom>
              <a:solidFill>
                <a:srgbClr val="F0D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6"/>
              <p:cNvSpPr/>
              <p:nvPr/>
            </p:nvSpPr>
            <p:spPr>
              <a:xfrm>
                <a:off x="5073299" y="2330293"/>
                <a:ext cx="2978237" cy="1793749"/>
              </a:xfrm>
              <a:custGeom>
                <a:avLst/>
                <a:gdLst/>
                <a:ahLst/>
                <a:cxnLst/>
                <a:rect l="l" t="t" r="r" b="b"/>
                <a:pathLst>
                  <a:path w="39820" h="23983" extrusionOk="0">
                    <a:moveTo>
                      <a:pt x="19910" y="0"/>
                    </a:moveTo>
                    <a:cubicBezTo>
                      <a:pt x="18542" y="274"/>
                      <a:pt x="16931" y="730"/>
                      <a:pt x="14925" y="1368"/>
                    </a:cubicBezTo>
                    <a:cubicBezTo>
                      <a:pt x="14895" y="2311"/>
                      <a:pt x="15077" y="3192"/>
                      <a:pt x="14925" y="4134"/>
                    </a:cubicBezTo>
                    <a:cubicBezTo>
                      <a:pt x="14712" y="5502"/>
                      <a:pt x="14591" y="6931"/>
                      <a:pt x="14287" y="8298"/>
                    </a:cubicBezTo>
                    <a:cubicBezTo>
                      <a:pt x="14043" y="9453"/>
                      <a:pt x="13405" y="10730"/>
                      <a:pt x="12524" y="11551"/>
                    </a:cubicBezTo>
                    <a:cubicBezTo>
                      <a:pt x="11581" y="12402"/>
                      <a:pt x="10153" y="12797"/>
                      <a:pt x="9028" y="13344"/>
                    </a:cubicBezTo>
                    <a:cubicBezTo>
                      <a:pt x="8329" y="13678"/>
                      <a:pt x="7630" y="14074"/>
                      <a:pt x="6931" y="14530"/>
                    </a:cubicBezTo>
                    <a:cubicBezTo>
                      <a:pt x="5989" y="15137"/>
                      <a:pt x="5077" y="15837"/>
                      <a:pt x="4256" y="16596"/>
                    </a:cubicBezTo>
                    <a:cubicBezTo>
                      <a:pt x="2584" y="18116"/>
                      <a:pt x="1217" y="19940"/>
                      <a:pt x="487" y="21976"/>
                    </a:cubicBezTo>
                    <a:cubicBezTo>
                      <a:pt x="457" y="22037"/>
                      <a:pt x="457" y="22098"/>
                      <a:pt x="426" y="22159"/>
                    </a:cubicBezTo>
                    <a:cubicBezTo>
                      <a:pt x="274" y="22615"/>
                      <a:pt x="122" y="23101"/>
                      <a:pt x="1" y="23587"/>
                    </a:cubicBezTo>
                    <a:lnTo>
                      <a:pt x="1" y="23983"/>
                    </a:lnTo>
                    <a:lnTo>
                      <a:pt x="39819" y="23983"/>
                    </a:lnTo>
                    <a:lnTo>
                      <a:pt x="39819" y="23587"/>
                    </a:lnTo>
                    <a:cubicBezTo>
                      <a:pt x="39667" y="23040"/>
                      <a:pt x="39515" y="22524"/>
                      <a:pt x="39333" y="21976"/>
                    </a:cubicBezTo>
                    <a:cubicBezTo>
                      <a:pt x="38603" y="19940"/>
                      <a:pt x="37235" y="18116"/>
                      <a:pt x="35594" y="16596"/>
                    </a:cubicBezTo>
                    <a:cubicBezTo>
                      <a:pt x="34743" y="15837"/>
                      <a:pt x="33831" y="15137"/>
                      <a:pt x="32889" y="14530"/>
                    </a:cubicBezTo>
                    <a:cubicBezTo>
                      <a:pt x="32190" y="14074"/>
                      <a:pt x="31491" y="13678"/>
                      <a:pt x="30792" y="13344"/>
                    </a:cubicBezTo>
                    <a:cubicBezTo>
                      <a:pt x="30548" y="13223"/>
                      <a:pt x="30275" y="13101"/>
                      <a:pt x="30032" y="13010"/>
                    </a:cubicBezTo>
                    <a:cubicBezTo>
                      <a:pt x="29120" y="12615"/>
                      <a:pt x="28177" y="12280"/>
                      <a:pt x="27478" y="11672"/>
                    </a:cubicBezTo>
                    <a:cubicBezTo>
                      <a:pt x="27418" y="11612"/>
                      <a:pt x="27357" y="11581"/>
                      <a:pt x="27296" y="11551"/>
                    </a:cubicBezTo>
                    <a:cubicBezTo>
                      <a:pt x="26415" y="10730"/>
                      <a:pt x="25807" y="9453"/>
                      <a:pt x="25533" y="8298"/>
                    </a:cubicBezTo>
                    <a:cubicBezTo>
                      <a:pt x="25229" y="6931"/>
                      <a:pt x="25108" y="5502"/>
                      <a:pt x="24895" y="4134"/>
                    </a:cubicBezTo>
                    <a:cubicBezTo>
                      <a:pt x="24743" y="3192"/>
                      <a:pt x="24925" y="2311"/>
                      <a:pt x="24895" y="1368"/>
                    </a:cubicBezTo>
                    <a:cubicBezTo>
                      <a:pt x="22889" y="730"/>
                      <a:pt x="21278" y="274"/>
                      <a:pt x="199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6"/>
              <p:cNvSpPr/>
              <p:nvPr/>
            </p:nvSpPr>
            <p:spPr>
              <a:xfrm>
                <a:off x="5059687" y="2323487"/>
                <a:ext cx="3005462" cy="180736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24165" extrusionOk="0">
                    <a:moveTo>
                      <a:pt x="20183" y="240"/>
                    </a:moveTo>
                    <a:cubicBezTo>
                      <a:pt x="20326" y="240"/>
                      <a:pt x="20468" y="250"/>
                      <a:pt x="20609" y="274"/>
                    </a:cubicBezTo>
                    <a:cubicBezTo>
                      <a:pt x="21642" y="456"/>
                      <a:pt x="22706" y="821"/>
                      <a:pt x="23709" y="1125"/>
                    </a:cubicBezTo>
                    <a:cubicBezTo>
                      <a:pt x="23922" y="1186"/>
                      <a:pt x="24560" y="1277"/>
                      <a:pt x="24712" y="1429"/>
                    </a:cubicBezTo>
                    <a:cubicBezTo>
                      <a:pt x="24894" y="1642"/>
                      <a:pt x="24864" y="2189"/>
                      <a:pt x="24864" y="2432"/>
                    </a:cubicBezTo>
                    <a:cubicBezTo>
                      <a:pt x="24894" y="2918"/>
                      <a:pt x="24834" y="3374"/>
                      <a:pt x="24864" y="3830"/>
                    </a:cubicBezTo>
                    <a:cubicBezTo>
                      <a:pt x="24955" y="5107"/>
                      <a:pt x="25168" y="6414"/>
                      <a:pt x="25411" y="7660"/>
                    </a:cubicBezTo>
                    <a:cubicBezTo>
                      <a:pt x="25715" y="9301"/>
                      <a:pt x="26384" y="10973"/>
                      <a:pt x="27782" y="11976"/>
                    </a:cubicBezTo>
                    <a:cubicBezTo>
                      <a:pt x="28663" y="12614"/>
                      <a:pt x="29697" y="12918"/>
                      <a:pt x="30639" y="13374"/>
                    </a:cubicBezTo>
                    <a:cubicBezTo>
                      <a:pt x="32037" y="14013"/>
                      <a:pt x="33375" y="14864"/>
                      <a:pt x="34591" y="15806"/>
                    </a:cubicBezTo>
                    <a:cubicBezTo>
                      <a:pt x="36658" y="17478"/>
                      <a:pt x="38390" y="19545"/>
                      <a:pt x="39332" y="22037"/>
                    </a:cubicBezTo>
                    <a:cubicBezTo>
                      <a:pt x="39424" y="22311"/>
                      <a:pt x="40031" y="23830"/>
                      <a:pt x="39879" y="23982"/>
                    </a:cubicBezTo>
                    <a:cubicBezTo>
                      <a:pt x="39859" y="24003"/>
                      <a:pt x="39805" y="24009"/>
                      <a:pt x="39740" y="24009"/>
                    </a:cubicBezTo>
                    <a:cubicBezTo>
                      <a:pt x="39609" y="24009"/>
                      <a:pt x="39434" y="23982"/>
                      <a:pt x="39393" y="23982"/>
                    </a:cubicBezTo>
                    <a:lnTo>
                      <a:pt x="368" y="23982"/>
                    </a:lnTo>
                    <a:cubicBezTo>
                      <a:pt x="432" y="22198"/>
                      <a:pt x="1610" y="20235"/>
                      <a:pt x="2645" y="18876"/>
                    </a:cubicBezTo>
                    <a:cubicBezTo>
                      <a:pt x="3982" y="17143"/>
                      <a:pt x="5715" y="15654"/>
                      <a:pt x="7599" y="14499"/>
                    </a:cubicBezTo>
                    <a:cubicBezTo>
                      <a:pt x="8572" y="13891"/>
                      <a:pt x="9575" y="13405"/>
                      <a:pt x="10639" y="12949"/>
                    </a:cubicBezTo>
                    <a:cubicBezTo>
                      <a:pt x="11429" y="12645"/>
                      <a:pt x="12219" y="12280"/>
                      <a:pt x="12858" y="11703"/>
                    </a:cubicBezTo>
                    <a:cubicBezTo>
                      <a:pt x="14469" y="10244"/>
                      <a:pt x="14773" y="8055"/>
                      <a:pt x="15046" y="6019"/>
                    </a:cubicBezTo>
                    <a:cubicBezTo>
                      <a:pt x="15168" y="5076"/>
                      <a:pt x="15350" y="4164"/>
                      <a:pt x="15350" y="3222"/>
                    </a:cubicBezTo>
                    <a:cubicBezTo>
                      <a:pt x="15350" y="2888"/>
                      <a:pt x="15259" y="2523"/>
                      <a:pt x="15289" y="2189"/>
                    </a:cubicBezTo>
                    <a:cubicBezTo>
                      <a:pt x="15472" y="1186"/>
                      <a:pt x="15472" y="1581"/>
                      <a:pt x="15958" y="1338"/>
                    </a:cubicBezTo>
                    <a:cubicBezTo>
                      <a:pt x="16475" y="1034"/>
                      <a:pt x="17265" y="943"/>
                      <a:pt x="17843" y="760"/>
                    </a:cubicBezTo>
                    <a:cubicBezTo>
                      <a:pt x="18588" y="554"/>
                      <a:pt x="19399" y="240"/>
                      <a:pt x="20183" y="240"/>
                    </a:cubicBezTo>
                    <a:close/>
                    <a:moveTo>
                      <a:pt x="20031" y="0"/>
                    </a:moveTo>
                    <a:cubicBezTo>
                      <a:pt x="19423" y="0"/>
                      <a:pt x="18694" y="274"/>
                      <a:pt x="18116" y="426"/>
                    </a:cubicBezTo>
                    <a:cubicBezTo>
                      <a:pt x="17052" y="730"/>
                      <a:pt x="16019" y="1034"/>
                      <a:pt x="14985" y="1398"/>
                    </a:cubicBezTo>
                    <a:cubicBezTo>
                      <a:pt x="14955" y="1398"/>
                      <a:pt x="14955" y="1398"/>
                      <a:pt x="14925" y="1429"/>
                    </a:cubicBezTo>
                    <a:cubicBezTo>
                      <a:pt x="14894" y="4012"/>
                      <a:pt x="14955" y="6930"/>
                      <a:pt x="13952" y="9423"/>
                    </a:cubicBezTo>
                    <a:cubicBezTo>
                      <a:pt x="13496" y="10517"/>
                      <a:pt x="12797" y="11520"/>
                      <a:pt x="11733" y="12128"/>
                    </a:cubicBezTo>
                    <a:cubicBezTo>
                      <a:pt x="10760" y="12706"/>
                      <a:pt x="9636" y="13040"/>
                      <a:pt x="8602" y="13587"/>
                    </a:cubicBezTo>
                    <a:cubicBezTo>
                      <a:pt x="6292" y="14803"/>
                      <a:pt x="4134" y="16444"/>
                      <a:pt x="2523" y="18481"/>
                    </a:cubicBezTo>
                    <a:cubicBezTo>
                      <a:pt x="1338" y="19940"/>
                      <a:pt x="0" y="22067"/>
                      <a:pt x="0" y="24013"/>
                    </a:cubicBezTo>
                    <a:cubicBezTo>
                      <a:pt x="0" y="24134"/>
                      <a:pt x="213" y="24165"/>
                      <a:pt x="304" y="24165"/>
                    </a:cubicBezTo>
                    <a:lnTo>
                      <a:pt x="40123" y="24165"/>
                    </a:lnTo>
                    <a:cubicBezTo>
                      <a:pt x="40123" y="24165"/>
                      <a:pt x="40183" y="24165"/>
                      <a:pt x="40183" y="24134"/>
                    </a:cubicBezTo>
                    <a:cubicBezTo>
                      <a:pt x="40183" y="23435"/>
                      <a:pt x="39940" y="22767"/>
                      <a:pt x="39697" y="22098"/>
                    </a:cubicBezTo>
                    <a:cubicBezTo>
                      <a:pt x="39697" y="22097"/>
                      <a:pt x="39696" y="22096"/>
                      <a:pt x="39696" y="22094"/>
                    </a:cubicBezTo>
                    <a:lnTo>
                      <a:pt x="39696" y="22094"/>
                    </a:lnTo>
                    <a:cubicBezTo>
                      <a:pt x="38206" y="18175"/>
                      <a:pt x="34742" y="15167"/>
                      <a:pt x="31034" y="13374"/>
                    </a:cubicBezTo>
                    <a:cubicBezTo>
                      <a:pt x="29970" y="12858"/>
                      <a:pt x="28724" y="12523"/>
                      <a:pt x="27782" y="11733"/>
                    </a:cubicBezTo>
                    <a:cubicBezTo>
                      <a:pt x="26901" y="11003"/>
                      <a:pt x="26323" y="9909"/>
                      <a:pt x="26019" y="8815"/>
                    </a:cubicBezTo>
                    <a:cubicBezTo>
                      <a:pt x="25685" y="7690"/>
                      <a:pt x="25563" y="6475"/>
                      <a:pt x="25411" y="5289"/>
                    </a:cubicBezTo>
                    <a:cubicBezTo>
                      <a:pt x="25229" y="4012"/>
                      <a:pt x="25259" y="2797"/>
                      <a:pt x="25259" y="1520"/>
                    </a:cubicBezTo>
                    <a:cubicBezTo>
                      <a:pt x="25259" y="1459"/>
                      <a:pt x="25138" y="1398"/>
                      <a:pt x="25077" y="1398"/>
                    </a:cubicBezTo>
                    <a:cubicBezTo>
                      <a:pt x="24104" y="1064"/>
                      <a:pt x="23101" y="760"/>
                      <a:pt x="22068" y="487"/>
                    </a:cubicBezTo>
                    <a:cubicBezTo>
                      <a:pt x="21429" y="304"/>
                      <a:pt x="20669" y="0"/>
                      <a:pt x="20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6"/>
              <p:cNvSpPr/>
              <p:nvPr/>
            </p:nvSpPr>
            <p:spPr>
              <a:xfrm>
                <a:off x="5048318" y="3203271"/>
                <a:ext cx="2593953" cy="1440728"/>
              </a:xfrm>
              <a:custGeom>
                <a:avLst/>
                <a:gdLst/>
                <a:ahLst/>
                <a:cxnLst/>
                <a:rect l="l" t="t" r="r" b="b"/>
                <a:pathLst>
                  <a:path w="34682" h="19263" extrusionOk="0">
                    <a:moveTo>
                      <a:pt x="27782" y="0"/>
                    </a:moveTo>
                    <a:cubicBezTo>
                      <a:pt x="27478" y="882"/>
                      <a:pt x="27113" y="1733"/>
                      <a:pt x="26536" y="2554"/>
                    </a:cubicBezTo>
                    <a:cubicBezTo>
                      <a:pt x="24803" y="5198"/>
                      <a:pt x="22280" y="7295"/>
                      <a:pt x="19514" y="8845"/>
                    </a:cubicBezTo>
                    <a:cubicBezTo>
                      <a:pt x="16259" y="10632"/>
                      <a:pt x="12569" y="11296"/>
                      <a:pt x="8875" y="11296"/>
                    </a:cubicBezTo>
                    <a:cubicBezTo>
                      <a:pt x="7982" y="11296"/>
                      <a:pt x="7089" y="11257"/>
                      <a:pt x="6201" y="11186"/>
                    </a:cubicBezTo>
                    <a:cubicBezTo>
                      <a:pt x="4438" y="11034"/>
                      <a:pt x="2584" y="10791"/>
                      <a:pt x="760" y="10487"/>
                    </a:cubicBezTo>
                    <a:lnTo>
                      <a:pt x="760" y="10487"/>
                    </a:lnTo>
                    <a:cubicBezTo>
                      <a:pt x="0" y="12645"/>
                      <a:pt x="0" y="13830"/>
                      <a:pt x="2037" y="15381"/>
                    </a:cubicBezTo>
                    <a:cubicBezTo>
                      <a:pt x="5107" y="17691"/>
                      <a:pt x="8937" y="18846"/>
                      <a:pt x="12767" y="19150"/>
                    </a:cubicBezTo>
                    <a:cubicBezTo>
                      <a:pt x="13656" y="19227"/>
                      <a:pt x="14547" y="19262"/>
                      <a:pt x="15439" y="19262"/>
                    </a:cubicBezTo>
                    <a:cubicBezTo>
                      <a:pt x="18387" y="19262"/>
                      <a:pt x="21339" y="18880"/>
                      <a:pt x="24256" y="18390"/>
                    </a:cubicBezTo>
                    <a:cubicBezTo>
                      <a:pt x="26293" y="18025"/>
                      <a:pt x="28360" y="17599"/>
                      <a:pt x="30122" y="16505"/>
                    </a:cubicBezTo>
                    <a:cubicBezTo>
                      <a:pt x="34682" y="13587"/>
                      <a:pt x="31703" y="10183"/>
                      <a:pt x="30913" y="6079"/>
                    </a:cubicBezTo>
                    <a:cubicBezTo>
                      <a:pt x="30609" y="4499"/>
                      <a:pt x="30487" y="2918"/>
                      <a:pt x="30366" y="1307"/>
                    </a:cubicBezTo>
                    <a:cubicBezTo>
                      <a:pt x="29454" y="943"/>
                      <a:pt x="28511" y="608"/>
                      <a:pt x="2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6"/>
              <p:cNvSpPr/>
              <p:nvPr/>
            </p:nvSpPr>
            <p:spPr>
              <a:xfrm>
                <a:off x="5034631" y="3195717"/>
                <a:ext cx="2478100" cy="1454265"/>
              </a:xfrm>
              <a:custGeom>
                <a:avLst/>
                <a:gdLst/>
                <a:ahLst/>
                <a:cxnLst/>
                <a:rect l="l" t="t" r="r" b="b"/>
                <a:pathLst>
                  <a:path w="33133" h="19444" extrusionOk="0">
                    <a:moveTo>
                      <a:pt x="28106" y="323"/>
                    </a:moveTo>
                    <a:lnTo>
                      <a:pt x="28106" y="323"/>
                    </a:lnTo>
                    <a:cubicBezTo>
                      <a:pt x="28801" y="802"/>
                      <a:pt x="29559" y="1121"/>
                      <a:pt x="30340" y="1434"/>
                    </a:cubicBezTo>
                    <a:lnTo>
                      <a:pt x="30340" y="1434"/>
                    </a:lnTo>
                    <a:cubicBezTo>
                      <a:pt x="30553" y="4027"/>
                      <a:pt x="30889" y="6472"/>
                      <a:pt x="31704" y="8946"/>
                    </a:cubicBezTo>
                    <a:cubicBezTo>
                      <a:pt x="32312" y="10709"/>
                      <a:pt x="33102" y="12746"/>
                      <a:pt x="32160" y="14509"/>
                    </a:cubicBezTo>
                    <a:cubicBezTo>
                      <a:pt x="30792" y="17062"/>
                      <a:pt x="27387" y="17852"/>
                      <a:pt x="24804" y="18308"/>
                    </a:cubicBezTo>
                    <a:cubicBezTo>
                      <a:pt x="21720" y="18866"/>
                      <a:pt x="18579" y="19282"/>
                      <a:pt x="15437" y="19282"/>
                    </a:cubicBezTo>
                    <a:cubicBezTo>
                      <a:pt x="15327" y="19282"/>
                      <a:pt x="15217" y="19282"/>
                      <a:pt x="15108" y="19281"/>
                    </a:cubicBezTo>
                    <a:cubicBezTo>
                      <a:pt x="11916" y="19251"/>
                      <a:pt x="8694" y="18734"/>
                      <a:pt x="5776" y="17427"/>
                    </a:cubicBezTo>
                    <a:cubicBezTo>
                      <a:pt x="3770" y="16545"/>
                      <a:pt x="366" y="14965"/>
                      <a:pt x="700" y="12290"/>
                    </a:cubicBezTo>
                    <a:cubicBezTo>
                      <a:pt x="730" y="11925"/>
                      <a:pt x="822" y="11044"/>
                      <a:pt x="1156" y="10801"/>
                    </a:cubicBezTo>
                    <a:cubicBezTo>
                      <a:pt x="1247" y="10744"/>
                      <a:pt x="1378" y="10722"/>
                      <a:pt x="1530" y="10722"/>
                    </a:cubicBezTo>
                    <a:cubicBezTo>
                      <a:pt x="2037" y="10722"/>
                      <a:pt x="2788" y="10967"/>
                      <a:pt x="3162" y="11013"/>
                    </a:cubicBezTo>
                    <a:cubicBezTo>
                      <a:pt x="4682" y="11196"/>
                      <a:pt x="6202" y="11378"/>
                      <a:pt x="7721" y="11439"/>
                    </a:cubicBezTo>
                    <a:cubicBezTo>
                      <a:pt x="8215" y="11462"/>
                      <a:pt x="8709" y="11474"/>
                      <a:pt x="9203" y="11474"/>
                    </a:cubicBezTo>
                    <a:cubicBezTo>
                      <a:pt x="11299" y="11474"/>
                      <a:pt x="13395" y="11256"/>
                      <a:pt x="15412" y="10740"/>
                    </a:cubicBezTo>
                    <a:cubicBezTo>
                      <a:pt x="20697" y="9388"/>
                      <a:pt x="26101" y="5545"/>
                      <a:pt x="28106" y="323"/>
                    </a:cubicBezTo>
                    <a:close/>
                    <a:moveTo>
                      <a:pt x="27918" y="1"/>
                    </a:moveTo>
                    <a:cubicBezTo>
                      <a:pt x="27861" y="1"/>
                      <a:pt x="27808" y="20"/>
                      <a:pt x="27783" y="71"/>
                    </a:cubicBezTo>
                    <a:cubicBezTo>
                      <a:pt x="26141" y="4630"/>
                      <a:pt x="21764" y="8187"/>
                      <a:pt x="17327" y="9919"/>
                    </a:cubicBezTo>
                    <a:cubicBezTo>
                      <a:pt x="14672" y="10938"/>
                      <a:pt x="11884" y="11314"/>
                      <a:pt x="9078" y="11314"/>
                    </a:cubicBezTo>
                    <a:cubicBezTo>
                      <a:pt x="6358" y="11314"/>
                      <a:pt x="3622" y="10960"/>
                      <a:pt x="974" y="10497"/>
                    </a:cubicBezTo>
                    <a:cubicBezTo>
                      <a:pt x="913" y="10497"/>
                      <a:pt x="791" y="10497"/>
                      <a:pt x="761" y="10557"/>
                    </a:cubicBezTo>
                    <a:cubicBezTo>
                      <a:pt x="366" y="11743"/>
                      <a:pt x="1" y="13019"/>
                      <a:pt x="730" y="14174"/>
                    </a:cubicBezTo>
                    <a:cubicBezTo>
                      <a:pt x="1521" y="15390"/>
                      <a:pt x="3041" y="16241"/>
                      <a:pt x="4256" y="16910"/>
                    </a:cubicBezTo>
                    <a:cubicBezTo>
                      <a:pt x="7509" y="18643"/>
                      <a:pt x="11187" y="19342"/>
                      <a:pt x="14864" y="19433"/>
                    </a:cubicBezTo>
                    <a:cubicBezTo>
                      <a:pt x="15181" y="19440"/>
                      <a:pt x="15499" y="19444"/>
                      <a:pt x="15818" y="19444"/>
                    </a:cubicBezTo>
                    <a:cubicBezTo>
                      <a:pt x="19515" y="19444"/>
                      <a:pt x="23380" y="18961"/>
                      <a:pt x="26962" y="18065"/>
                    </a:cubicBezTo>
                    <a:cubicBezTo>
                      <a:pt x="29667" y="17396"/>
                      <a:pt x="33132" y="15755"/>
                      <a:pt x="32980" y="12503"/>
                    </a:cubicBezTo>
                    <a:cubicBezTo>
                      <a:pt x="32889" y="11044"/>
                      <a:pt x="32281" y="9646"/>
                      <a:pt x="31856" y="8278"/>
                    </a:cubicBezTo>
                    <a:cubicBezTo>
                      <a:pt x="31126" y="6059"/>
                      <a:pt x="30913" y="3779"/>
                      <a:pt x="30731" y="1469"/>
                    </a:cubicBezTo>
                    <a:cubicBezTo>
                      <a:pt x="30729" y="1462"/>
                      <a:pt x="30726" y="1454"/>
                      <a:pt x="30722" y="1447"/>
                    </a:cubicBezTo>
                    <a:lnTo>
                      <a:pt x="30722" y="1447"/>
                    </a:lnTo>
                    <a:cubicBezTo>
                      <a:pt x="30736" y="1430"/>
                      <a:pt x="30718" y="1407"/>
                      <a:pt x="30640" y="1378"/>
                    </a:cubicBezTo>
                    <a:cubicBezTo>
                      <a:pt x="29758" y="1013"/>
                      <a:pt x="28877" y="648"/>
                      <a:pt x="28117" y="71"/>
                    </a:cubicBezTo>
                    <a:cubicBezTo>
                      <a:pt x="28082" y="36"/>
                      <a:pt x="27996" y="1"/>
                      <a:pt x="27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6"/>
              <p:cNvSpPr/>
              <p:nvPr/>
            </p:nvSpPr>
            <p:spPr>
              <a:xfrm>
                <a:off x="6296081" y="3026761"/>
                <a:ext cx="952931" cy="1350005"/>
              </a:xfrm>
              <a:custGeom>
                <a:avLst/>
                <a:gdLst/>
                <a:ahLst/>
                <a:cxnLst/>
                <a:rect l="l" t="t" r="r" b="b"/>
                <a:pathLst>
                  <a:path w="12741" h="18050" extrusionOk="0">
                    <a:moveTo>
                      <a:pt x="12534" y="0"/>
                    </a:moveTo>
                    <a:cubicBezTo>
                      <a:pt x="12446" y="0"/>
                      <a:pt x="12359" y="24"/>
                      <a:pt x="12345" y="81"/>
                    </a:cubicBezTo>
                    <a:cubicBezTo>
                      <a:pt x="11707" y="4062"/>
                      <a:pt x="10643" y="7801"/>
                      <a:pt x="8242" y="11114"/>
                    </a:cubicBezTo>
                    <a:cubicBezTo>
                      <a:pt x="7239" y="12482"/>
                      <a:pt x="6144" y="13789"/>
                      <a:pt x="4898" y="14975"/>
                    </a:cubicBezTo>
                    <a:cubicBezTo>
                      <a:pt x="3591" y="16251"/>
                      <a:pt x="2041" y="17528"/>
                      <a:pt x="217" y="17892"/>
                    </a:cubicBezTo>
                    <a:cubicBezTo>
                      <a:pt x="0" y="17947"/>
                      <a:pt x="243" y="18049"/>
                      <a:pt x="363" y="18049"/>
                    </a:cubicBezTo>
                    <a:cubicBezTo>
                      <a:pt x="377" y="18049"/>
                      <a:pt x="390" y="18048"/>
                      <a:pt x="400" y="18044"/>
                    </a:cubicBezTo>
                    <a:cubicBezTo>
                      <a:pt x="3743" y="17315"/>
                      <a:pt x="6418" y="14093"/>
                      <a:pt x="8363" y="11479"/>
                    </a:cubicBezTo>
                    <a:cubicBezTo>
                      <a:pt x="10917" y="8075"/>
                      <a:pt x="12072" y="4245"/>
                      <a:pt x="12740" y="81"/>
                    </a:cubicBezTo>
                    <a:cubicBezTo>
                      <a:pt x="12740" y="32"/>
                      <a:pt x="12636" y="0"/>
                      <a:pt x="1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36"/>
              <p:cNvSpPr/>
              <p:nvPr/>
            </p:nvSpPr>
            <p:spPr>
              <a:xfrm>
                <a:off x="6965998" y="3173205"/>
                <a:ext cx="328489" cy="1283888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17166" extrusionOk="0">
                    <a:moveTo>
                      <a:pt x="4098" y="1"/>
                    </a:moveTo>
                    <a:cubicBezTo>
                      <a:pt x="4056" y="1"/>
                      <a:pt x="4027" y="12"/>
                      <a:pt x="4027" y="38"/>
                    </a:cubicBezTo>
                    <a:cubicBezTo>
                      <a:pt x="3935" y="3016"/>
                      <a:pt x="3419" y="5995"/>
                      <a:pt x="2780" y="8913"/>
                    </a:cubicBezTo>
                    <a:cubicBezTo>
                      <a:pt x="2203" y="11588"/>
                      <a:pt x="1625" y="14719"/>
                      <a:pt x="45" y="17029"/>
                    </a:cubicBezTo>
                    <a:cubicBezTo>
                      <a:pt x="0" y="17073"/>
                      <a:pt x="166" y="17166"/>
                      <a:pt x="294" y="17166"/>
                    </a:cubicBezTo>
                    <a:cubicBezTo>
                      <a:pt x="342" y="17166"/>
                      <a:pt x="385" y="17153"/>
                      <a:pt x="409" y="17120"/>
                    </a:cubicBezTo>
                    <a:cubicBezTo>
                      <a:pt x="1990" y="14840"/>
                      <a:pt x="2568" y="11709"/>
                      <a:pt x="3145" y="9035"/>
                    </a:cubicBezTo>
                    <a:cubicBezTo>
                      <a:pt x="3783" y="6117"/>
                      <a:pt x="4300" y="3138"/>
                      <a:pt x="4391" y="159"/>
                    </a:cubicBezTo>
                    <a:cubicBezTo>
                      <a:pt x="4391" y="72"/>
                      <a:pt x="4204" y="1"/>
                      <a:pt x="4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36"/>
              <p:cNvSpPr/>
              <p:nvPr/>
            </p:nvSpPr>
            <p:spPr>
              <a:xfrm>
                <a:off x="6977665" y="3137454"/>
                <a:ext cx="398195" cy="210915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2820" extrusionOk="0">
                    <a:moveTo>
                      <a:pt x="1553" y="1"/>
                    </a:moveTo>
                    <a:cubicBezTo>
                      <a:pt x="1308" y="1"/>
                      <a:pt x="1100" y="64"/>
                      <a:pt x="953" y="212"/>
                    </a:cubicBezTo>
                    <a:cubicBezTo>
                      <a:pt x="1" y="1118"/>
                      <a:pt x="3037" y="2819"/>
                      <a:pt x="4505" y="2819"/>
                    </a:cubicBezTo>
                    <a:cubicBezTo>
                      <a:pt x="5005" y="2819"/>
                      <a:pt x="5323" y="2621"/>
                      <a:pt x="5238" y="2127"/>
                    </a:cubicBezTo>
                    <a:cubicBezTo>
                      <a:pt x="4935" y="1570"/>
                      <a:pt x="2776" y="1"/>
                      <a:pt x="15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6"/>
              <p:cNvSpPr/>
              <p:nvPr/>
            </p:nvSpPr>
            <p:spPr>
              <a:xfrm>
                <a:off x="6996588" y="3133340"/>
                <a:ext cx="390417" cy="221461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961" extrusionOk="0">
                    <a:moveTo>
                      <a:pt x="1358" y="155"/>
                    </a:moveTo>
                    <a:cubicBezTo>
                      <a:pt x="1713" y="155"/>
                      <a:pt x="2124" y="313"/>
                      <a:pt x="2371" y="419"/>
                    </a:cubicBezTo>
                    <a:cubicBezTo>
                      <a:pt x="3207" y="777"/>
                      <a:pt x="4277" y="1369"/>
                      <a:pt x="4804" y="2138"/>
                    </a:cubicBezTo>
                    <a:lnTo>
                      <a:pt x="4804" y="2138"/>
                    </a:lnTo>
                    <a:cubicBezTo>
                      <a:pt x="4803" y="2142"/>
                      <a:pt x="4803" y="2147"/>
                      <a:pt x="4803" y="2151"/>
                    </a:cubicBezTo>
                    <a:cubicBezTo>
                      <a:pt x="4854" y="2603"/>
                      <a:pt x="4606" y="2775"/>
                      <a:pt x="4212" y="2775"/>
                    </a:cubicBezTo>
                    <a:cubicBezTo>
                      <a:pt x="3204" y="2775"/>
                      <a:pt x="1240" y="1646"/>
                      <a:pt x="912" y="1209"/>
                    </a:cubicBezTo>
                    <a:cubicBezTo>
                      <a:pt x="760" y="996"/>
                      <a:pt x="608" y="753"/>
                      <a:pt x="760" y="479"/>
                    </a:cubicBezTo>
                    <a:cubicBezTo>
                      <a:pt x="875" y="237"/>
                      <a:pt x="1102" y="155"/>
                      <a:pt x="1358" y="155"/>
                    </a:cubicBezTo>
                    <a:close/>
                    <a:moveTo>
                      <a:pt x="1371" y="1"/>
                    </a:moveTo>
                    <a:cubicBezTo>
                      <a:pt x="699" y="1"/>
                      <a:pt x="0" y="330"/>
                      <a:pt x="517" y="1118"/>
                    </a:cubicBezTo>
                    <a:cubicBezTo>
                      <a:pt x="1095" y="1999"/>
                      <a:pt x="2402" y="2546"/>
                      <a:pt x="3405" y="2820"/>
                    </a:cubicBezTo>
                    <a:cubicBezTo>
                      <a:pt x="3643" y="2882"/>
                      <a:pt x="4005" y="2961"/>
                      <a:pt x="4339" y="2961"/>
                    </a:cubicBezTo>
                    <a:cubicBezTo>
                      <a:pt x="4806" y="2961"/>
                      <a:pt x="5219" y="2809"/>
                      <a:pt x="5172" y="2253"/>
                    </a:cubicBezTo>
                    <a:lnTo>
                      <a:pt x="5172" y="2253"/>
                    </a:lnTo>
                    <a:cubicBezTo>
                      <a:pt x="5177" y="2242"/>
                      <a:pt x="5176" y="2229"/>
                      <a:pt x="5168" y="2212"/>
                    </a:cubicBezTo>
                    <a:lnTo>
                      <a:pt x="5168" y="2212"/>
                    </a:lnTo>
                    <a:cubicBezTo>
                      <a:pt x="5168" y="2212"/>
                      <a:pt x="5168" y="2212"/>
                      <a:pt x="5168" y="2212"/>
                    </a:cubicBezTo>
                    <a:cubicBezTo>
                      <a:pt x="5168" y="2196"/>
                      <a:pt x="5157" y="2180"/>
                      <a:pt x="5138" y="2165"/>
                    </a:cubicBezTo>
                    <a:lnTo>
                      <a:pt x="5138" y="2165"/>
                    </a:lnTo>
                    <a:cubicBezTo>
                      <a:pt x="4482" y="1154"/>
                      <a:pt x="2932" y="353"/>
                      <a:pt x="1824" y="54"/>
                    </a:cubicBezTo>
                    <a:cubicBezTo>
                      <a:pt x="1685" y="19"/>
                      <a:pt x="1529" y="1"/>
                      <a:pt x="13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6"/>
              <p:cNvSpPr/>
              <p:nvPr/>
            </p:nvSpPr>
            <p:spPr>
              <a:xfrm>
                <a:off x="6055399" y="1791488"/>
                <a:ext cx="1014037" cy="991300"/>
              </a:xfrm>
              <a:custGeom>
                <a:avLst/>
                <a:gdLst/>
                <a:ahLst/>
                <a:cxnLst/>
                <a:rect l="l" t="t" r="r" b="b"/>
                <a:pathLst>
                  <a:path w="13558" h="13254" extrusionOk="0">
                    <a:moveTo>
                      <a:pt x="6779" y="1"/>
                    </a:moveTo>
                    <a:cubicBezTo>
                      <a:pt x="3040" y="1"/>
                      <a:pt x="1" y="2979"/>
                      <a:pt x="1" y="6627"/>
                    </a:cubicBezTo>
                    <a:cubicBezTo>
                      <a:pt x="1" y="10274"/>
                      <a:pt x="3040" y="13253"/>
                      <a:pt x="6779" y="13253"/>
                    </a:cubicBezTo>
                    <a:cubicBezTo>
                      <a:pt x="10518" y="13253"/>
                      <a:pt x="13557" y="10274"/>
                      <a:pt x="13557" y="6627"/>
                    </a:cubicBezTo>
                    <a:cubicBezTo>
                      <a:pt x="13557" y="2979"/>
                      <a:pt x="10518" y="1"/>
                      <a:pt x="67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36"/>
              <p:cNvSpPr/>
              <p:nvPr/>
            </p:nvSpPr>
            <p:spPr>
              <a:xfrm>
                <a:off x="5998557" y="1788646"/>
                <a:ext cx="1084491" cy="998779"/>
              </a:xfrm>
              <a:custGeom>
                <a:avLst/>
                <a:gdLst/>
                <a:ahLst/>
                <a:cxnLst/>
                <a:rect l="l" t="t" r="r" b="b"/>
                <a:pathLst>
                  <a:path w="14500" h="13354" extrusionOk="0">
                    <a:moveTo>
                      <a:pt x="7575" y="124"/>
                    </a:moveTo>
                    <a:cubicBezTo>
                      <a:pt x="8049" y="124"/>
                      <a:pt x="8526" y="175"/>
                      <a:pt x="8998" y="282"/>
                    </a:cubicBezTo>
                    <a:cubicBezTo>
                      <a:pt x="11977" y="981"/>
                      <a:pt x="14074" y="3656"/>
                      <a:pt x="14135" y="6665"/>
                    </a:cubicBezTo>
                    <a:cubicBezTo>
                      <a:pt x="14074" y="9279"/>
                      <a:pt x="12554" y="11619"/>
                      <a:pt x="10153" y="12683"/>
                    </a:cubicBezTo>
                    <a:cubicBezTo>
                      <a:pt x="9334" y="13034"/>
                      <a:pt x="8471" y="13201"/>
                      <a:pt x="7613" y="13201"/>
                    </a:cubicBezTo>
                    <a:cubicBezTo>
                      <a:pt x="5572" y="13201"/>
                      <a:pt x="3564" y="12255"/>
                      <a:pt x="2280" y="10586"/>
                    </a:cubicBezTo>
                    <a:cubicBezTo>
                      <a:pt x="730" y="8580"/>
                      <a:pt x="517" y="5753"/>
                      <a:pt x="1733" y="3534"/>
                    </a:cubicBezTo>
                    <a:cubicBezTo>
                      <a:pt x="2923" y="1407"/>
                      <a:pt x="5211" y="124"/>
                      <a:pt x="7575" y="124"/>
                    </a:cubicBezTo>
                    <a:close/>
                    <a:moveTo>
                      <a:pt x="7395" y="0"/>
                    </a:moveTo>
                    <a:cubicBezTo>
                      <a:pt x="5601" y="0"/>
                      <a:pt x="3792" y="664"/>
                      <a:pt x="2402" y="2136"/>
                    </a:cubicBezTo>
                    <a:cubicBezTo>
                      <a:pt x="305" y="4324"/>
                      <a:pt x="1" y="7729"/>
                      <a:pt x="1642" y="10252"/>
                    </a:cubicBezTo>
                    <a:cubicBezTo>
                      <a:pt x="2943" y="12242"/>
                      <a:pt x="5230" y="13354"/>
                      <a:pt x="7567" y="13354"/>
                    </a:cubicBezTo>
                    <a:cubicBezTo>
                      <a:pt x="8014" y="13354"/>
                      <a:pt x="8463" y="13313"/>
                      <a:pt x="8907" y="13230"/>
                    </a:cubicBezTo>
                    <a:cubicBezTo>
                      <a:pt x="12098" y="12623"/>
                      <a:pt x="14438" y="9918"/>
                      <a:pt x="14499" y="6666"/>
                    </a:cubicBezTo>
                    <a:lnTo>
                      <a:pt x="14499" y="6666"/>
                    </a:lnTo>
                    <a:cubicBezTo>
                      <a:pt x="14499" y="6666"/>
                      <a:pt x="14499" y="6665"/>
                      <a:pt x="14499" y="6665"/>
                    </a:cubicBezTo>
                    <a:lnTo>
                      <a:pt x="14499" y="6665"/>
                    </a:lnTo>
                    <a:cubicBezTo>
                      <a:pt x="14499" y="6665"/>
                      <a:pt x="14499" y="6665"/>
                      <a:pt x="14499" y="6665"/>
                    </a:cubicBezTo>
                    <a:cubicBezTo>
                      <a:pt x="14499" y="6664"/>
                      <a:pt x="14499" y="6663"/>
                      <a:pt x="14499" y="6663"/>
                    </a:cubicBezTo>
                    <a:lnTo>
                      <a:pt x="14499" y="6663"/>
                    </a:lnTo>
                    <a:cubicBezTo>
                      <a:pt x="14417" y="2588"/>
                      <a:pt x="10936" y="0"/>
                      <a:pt x="73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36"/>
              <p:cNvSpPr/>
              <p:nvPr/>
            </p:nvSpPr>
            <p:spPr>
              <a:xfrm>
                <a:off x="6422929" y="2517948"/>
                <a:ext cx="277256" cy="84964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36" extrusionOk="0">
                    <a:moveTo>
                      <a:pt x="271" y="1"/>
                    </a:moveTo>
                    <a:cubicBezTo>
                      <a:pt x="149" y="1"/>
                      <a:pt x="1" y="55"/>
                      <a:pt x="41" y="136"/>
                    </a:cubicBezTo>
                    <a:cubicBezTo>
                      <a:pt x="454" y="793"/>
                      <a:pt x="1181" y="1135"/>
                      <a:pt x="1900" y="1135"/>
                    </a:cubicBezTo>
                    <a:cubicBezTo>
                      <a:pt x="2610" y="1135"/>
                      <a:pt x="3311" y="801"/>
                      <a:pt x="3689" y="105"/>
                    </a:cubicBezTo>
                    <a:cubicBezTo>
                      <a:pt x="3706" y="52"/>
                      <a:pt x="3590" y="20"/>
                      <a:pt x="3484" y="20"/>
                    </a:cubicBezTo>
                    <a:cubicBezTo>
                      <a:pt x="3408" y="20"/>
                      <a:pt x="3337" y="37"/>
                      <a:pt x="3324" y="75"/>
                    </a:cubicBezTo>
                    <a:cubicBezTo>
                      <a:pt x="3000" y="678"/>
                      <a:pt x="2470" y="961"/>
                      <a:pt x="1929" y="961"/>
                    </a:cubicBezTo>
                    <a:cubicBezTo>
                      <a:pt x="1353" y="961"/>
                      <a:pt x="766" y="640"/>
                      <a:pt x="406" y="45"/>
                    </a:cubicBezTo>
                    <a:cubicBezTo>
                      <a:pt x="386" y="14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36"/>
              <p:cNvSpPr/>
              <p:nvPr/>
            </p:nvSpPr>
            <p:spPr>
              <a:xfrm>
                <a:off x="4500388" y="1504060"/>
                <a:ext cx="4108053" cy="2990578"/>
              </a:xfrm>
              <a:custGeom>
                <a:avLst/>
                <a:gdLst/>
                <a:ahLst/>
                <a:cxnLst/>
                <a:rect l="l" t="t" r="r" b="b"/>
                <a:pathLst>
                  <a:path w="54926" h="39985" extrusionOk="0">
                    <a:moveTo>
                      <a:pt x="28747" y="0"/>
                    </a:moveTo>
                    <a:cubicBezTo>
                      <a:pt x="28536" y="0"/>
                      <a:pt x="28320" y="14"/>
                      <a:pt x="28117" y="14"/>
                    </a:cubicBezTo>
                    <a:cubicBezTo>
                      <a:pt x="27783" y="44"/>
                      <a:pt x="27448" y="75"/>
                      <a:pt x="27114" y="75"/>
                    </a:cubicBezTo>
                    <a:lnTo>
                      <a:pt x="26293" y="75"/>
                    </a:lnTo>
                    <a:cubicBezTo>
                      <a:pt x="25564" y="105"/>
                      <a:pt x="24834" y="135"/>
                      <a:pt x="24135" y="257"/>
                    </a:cubicBezTo>
                    <a:cubicBezTo>
                      <a:pt x="23436" y="348"/>
                      <a:pt x="22737" y="500"/>
                      <a:pt x="22099" y="774"/>
                    </a:cubicBezTo>
                    <a:cubicBezTo>
                      <a:pt x="21400" y="1017"/>
                      <a:pt x="20792" y="1382"/>
                      <a:pt x="20214" y="1838"/>
                    </a:cubicBezTo>
                    <a:cubicBezTo>
                      <a:pt x="18451" y="3297"/>
                      <a:pt x="17478" y="4482"/>
                      <a:pt x="16719" y="6762"/>
                    </a:cubicBezTo>
                    <a:cubicBezTo>
                      <a:pt x="16293" y="8099"/>
                      <a:pt x="15685" y="9376"/>
                      <a:pt x="14621" y="10348"/>
                    </a:cubicBezTo>
                    <a:cubicBezTo>
                      <a:pt x="13709" y="11199"/>
                      <a:pt x="12342" y="11291"/>
                      <a:pt x="11278" y="11929"/>
                    </a:cubicBezTo>
                    <a:cubicBezTo>
                      <a:pt x="9515" y="12962"/>
                      <a:pt x="8816" y="15333"/>
                      <a:pt x="8907" y="17491"/>
                    </a:cubicBezTo>
                    <a:cubicBezTo>
                      <a:pt x="8937" y="18008"/>
                      <a:pt x="8998" y="18555"/>
                      <a:pt x="8907" y="19072"/>
                    </a:cubicBezTo>
                    <a:cubicBezTo>
                      <a:pt x="8785" y="19984"/>
                      <a:pt x="8299" y="20835"/>
                      <a:pt x="7569" y="21291"/>
                    </a:cubicBezTo>
                    <a:cubicBezTo>
                      <a:pt x="7083" y="21595"/>
                      <a:pt x="6536" y="21777"/>
                      <a:pt x="6050" y="22081"/>
                    </a:cubicBezTo>
                    <a:cubicBezTo>
                      <a:pt x="5047" y="22689"/>
                      <a:pt x="4439" y="23874"/>
                      <a:pt x="4165" y="25090"/>
                    </a:cubicBezTo>
                    <a:cubicBezTo>
                      <a:pt x="4013" y="25789"/>
                      <a:pt x="3952" y="26519"/>
                      <a:pt x="3740" y="27218"/>
                    </a:cubicBezTo>
                    <a:cubicBezTo>
                      <a:pt x="3132" y="28950"/>
                      <a:pt x="1156" y="29498"/>
                      <a:pt x="609" y="31321"/>
                    </a:cubicBezTo>
                    <a:cubicBezTo>
                      <a:pt x="1" y="33267"/>
                      <a:pt x="214" y="35455"/>
                      <a:pt x="1642" y="37005"/>
                    </a:cubicBezTo>
                    <a:cubicBezTo>
                      <a:pt x="3496" y="39011"/>
                      <a:pt x="6323" y="39984"/>
                      <a:pt x="9059" y="39984"/>
                    </a:cubicBezTo>
                    <a:cubicBezTo>
                      <a:pt x="11703" y="39954"/>
                      <a:pt x="14864" y="38403"/>
                      <a:pt x="16384" y="36215"/>
                    </a:cubicBezTo>
                    <a:cubicBezTo>
                      <a:pt x="17205" y="35030"/>
                      <a:pt x="16871" y="33145"/>
                      <a:pt x="17843" y="32233"/>
                    </a:cubicBezTo>
                    <a:cubicBezTo>
                      <a:pt x="18512" y="31625"/>
                      <a:pt x="19029" y="30835"/>
                      <a:pt x="19302" y="29953"/>
                    </a:cubicBezTo>
                    <a:cubicBezTo>
                      <a:pt x="19667" y="28890"/>
                      <a:pt x="19637" y="27735"/>
                      <a:pt x="19545" y="26610"/>
                    </a:cubicBezTo>
                    <a:cubicBezTo>
                      <a:pt x="19454" y="25729"/>
                      <a:pt x="19181" y="24847"/>
                      <a:pt x="19393" y="23966"/>
                    </a:cubicBezTo>
                    <a:cubicBezTo>
                      <a:pt x="19758" y="22446"/>
                      <a:pt x="21460" y="21807"/>
                      <a:pt x="21703" y="20227"/>
                    </a:cubicBezTo>
                    <a:cubicBezTo>
                      <a:pt x="21886" y="18859"/>
                      <a:pt x="21400" y="17522"/>
                      <a:pt x="21156" y="16215"/>
                    </a:cubicBezTo>
                    <a:cubicBezTo>
                      <a:pt x="20944" y="14816"/>
                      <a:pt x="22038" y="14178"/>
                      <a:pt x="22372" y="12932"/>
                    </a:cubicBezTo>
                    <a:cubicBezTo>
                      <a:pt x="22767" y="11503"/>
                      <a:pt x="22433" y="10044"/>
                      <a:pt x="23345" y="8768"/>
                    </a:cubicBezTo>
                    <a:cubicBezTo>
                      <a:pt x="24348" y="7339"/>
                      <a:pt x="25989" y="6670"/>
                      <a:pt x="26901" y="5151"/>
                    </a:cubicBezTo>
                    <a:cubicBezTo>
                      <a:pt x="27144" y="4725"/>
                      <a:pt x="27448" y="4300"/>
                      <a:pt x="27631" y="3813"/>
                    </a:cubicBezTo>
                    <a:cubicBezTo>
                      <a:pt x="27783" y="4300"/>
                      <a:pt x="28026" y="4786"/>
                      <a:pt x="28239" y="5151"/>
                    </a:cubicBezTo>
                    <a:cubicBezTo>
                      <a:pt x="29181" y="6670"/>
                      <a:pt x="30822" y="7339"/>
                      <a:pt x="31825" y="8768"/>
                    </a:cubicBezTo>
                    <a:cubicBezTo>
                      <a:pt x="32707" y="10044"/>
                      <a:pt x="32372" y="11503"/>
                      <a:pt x="32768" y="12932"/>
                    </a:cubicBezTo>
                    <a:cubicBezTo>
                      <a:pt x="33132" y="14178"/>
                      <a:pt x="34196" y="14816"/>
                      <a:pt x="33983" y="16215"/>
                    </a:cubicBezTo>
                    <a:cubicBezTo>
                      <a:pt x="33771" y="17522"/>
                      <a:pt x="33254" y="18859"/>
                      <a:pt x="33467" y="20227"/>
                    </a:cubicBezTo>
                    <a:cubicBezTo>
                      <a:pt x="33679" y="21807"/>
                      <a:pt x="35382" y="22446"/>
                      <a:pt x="35746" y="23966"/>
                    </a:cubicBezTo>
                    <a:cubicBezTo>
                      <a:pt x="35959" y="24847"/>
                      <a:pt x="35686" y="25729"/>
                      <a:pt x="35594" y="26610"/>
                    </a:cubicBezTo>
                    <a:cubicBezTo>
                      <a:pt x="35503" y="27735"/>
                      <a:pt x="35473" y="28890"/>
                      <a:pt x="35837" y="29953"/>
                    </a:cubicBezTo>
                    <a:cubicBezTo>
                      <a:pt x="36202" y="31078"/>
                      <a:pt x="37053" y="31868"/>
                      <a:pt x="37540" y="32902"/>
                    </a:cubicBezTo>
                    <a:cubicBezTo>
                      <a:pt x="37965" y="33814"/>
                      <a:pt x="37935" y="34513"/>
                      <a:pt x="38604" y="35394"/>
                    </a:cubicBezTo>
                    <a:cubicBezTo>
                      <a:pt x="40457" y="37715"/>
                      <a:pt x="44550" y="39293"/>
                      <a:pt x="48172" y="39293"/>
                    </a:cubicBezTo>
                    <a:cubicBezTo>
                      <a:pt x="51380" y="39293"/>
                      <a:pt x="54219" y="38055"/>
                      <a:pt x="54804" y="34999"/>
                    </a:cubicBezTo>
                    <a:cubicBezTo>
                      <a:pt x="54926" y="34330"/>
                      <a:pt x="54926" y="33571"/>
                      <a:pt x="54835" y="32719"/>
                    </a:cubicBezTo>
                    <a:cubicBezTo>
                      <a:pt x="54774" y="32264"/>
                      <a:pt x="54683" y="31777"/>
                      <a:pt x="54561" y="31321"/>
                    </a:cubicBezTo>
                    <a:cubicBezTo>
                      <a:pt x="53984" y="29498"/>
                      <a:pt x="52008" y="28950"/>
                      <a:pt x="51400" y="27218"/>
                    </a:cubicBezTo>
                    <a:cubicBezTo>
                      <a:pt x="51187" y="26519"/>
                      <a:pt x="51127" y="25789"/>
                      <a:pt x="50975" y="25090"/>
                    </a:cubicBezTo>
                    <a:cubicBezTo>
                      <a:pt x="50701" y="23874"/>
                      <a:pt x="50093" y="22689"/>
                      <a:pt x="49090" y="22081"/>
                    </a:cubicBezTo>
                    <a:cubicBezTo>
                      <a:pt x="48604" y="21777"/>
                      <a:pt x="48057" y="21595"/>
                      <a:pt x="47601" y="21291"/>
                    </a:cubicBezTo>
                    <a:cubicBezTo>
                      <a:pt x="46871" y="20835"/>
                      <a:pt x="46354" y="19984"/>
                      <a:pt x="46233" y="19072"/>
                    </a:cubicBezTo>
                    <a:cubicBezTo>
                      <a:pt x="46142" y="18555"/>
                      <a:pt x="46202" y="18008"/>
                      <a:pt x="46233" y="17491"/>
                    </a:cubicBezTo>
                    <a:cubicBezTo>
                      <a:pt x="46324" y="15333"/>
                      <a:pt x="45625" y="12962"/>
                      <a:pt x="43892" y="11929"/>
                    </a:cubicBezTo>
                    <a:cubicBezTo>
                      <a:pt x="42798" y="11291"/>
                      <a:pt x="41461" y="11199"/>
                      <a:pt x="40518" y="10348"/>
                    </a:cubicBezTo>
                    <a:cubicBezTo>
                      <a:pt x="39455" y="9376"/>
                      <a:pt x="38847" y="8099"/>
                      <a:pt x="38421" y="6762"/>
                    </a:cubicBezTo>
                    <a:cubicBezTo>
                      <a:pt x="37661" y="4482"/>
                      <a:pt x="36689" y="3297"/>
                      <a:pt x="34926" y="1838"/>
                    </a:cubicBezTo>
                    <a:cubicBezTo>
                      <a:pt x="34865" y="1777"/>
                      <a:pt x="34774" y="1746"/>
                      <a:pt x="34713" y="1686"/>
                    </a:cubicBezTo>
                    <a:cubicBezTo>
                      <a:pt x="34196" y="1290"/>
                      <a:pt x="33619" y="987"/>
                      <a:pt x="33011" y="743"/>
                    </a:cubicBezTo>
                    <a:cubicBezTo>
                      <a:pt x="32403" y="500"/>
                      <a:pt x="31734" y="318"/>
                      <a:pt x="31065" y="196"/>
                    </a:cubicBezTo>
                    <a:cubicBezTo>
                      <a:pt x="30427" y="75"/>
                      <a:pt x="29758" y="14"/>
                      <a:pt x="29059" y="14"/>
                    </a:cubicBezTo>
                    <a:cubicBezTo>
                      <a:pt x="28958" y="4"/>
                      <a:pt x="28853" y="0"/>
                      <a:pt x="287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6"/>
              <p:cNvSpPr/>
              <p:nvPr/>
            </p:nvSpPr>
            <p:spPr>
              <a:xfrm>
                <a:off x="4498144" y="1500321"/>
                <a:ext cx="4130790" cy="2998656"/>
              </a:xfrm>
              <a:custGeom>
                <a:avLst/>
                <a:gdLst/>
                <a:ahLst/>
                <a:cxnLst/>
                <a:rect l="l" t="t" r="r" b="b"/>
                <a:pathLst>
                  <a:path w="55230" h="40093" extrusionOk="0">
                    <a:moveTo>
                      <a:pt x="28743" y="135"/>
                    </a:moveTo>
                    <a:cubicBezTo>
                      <a:pt x="31772" y="135"/>
                      <a:pt x="34505" y="1220"/>
                      <a:pt x="36506" y="3559"/>
                    </a:cubicBezTo>
                    <a:cubicBezTo>
                      <a:pt x="38086" y="5413"/>
                      <a:pt x="38269" y="7906"/>
                      <a:pt x="39758" y="9760"/>
                    </a:cubicBezTo>
                    <a:cubicBezTo>
                      <a:pt x="40457" y="10611"/>
                      <a:pt x="41278" y="11037"/>
                      <a:pt x="42311" y="11401"/>
                    </a:cubicBezTo>
                    <a:cubicBezTo>
                      <a:pt x="43588" y="11857"/>
                      <a:pt x="44591" y="12435"/>
                      <a:pt x="45260" y="13651"/>
                    </a:cubicBezTo>
                    <a:cubicBezTo>
                      <a:pt x="45837" y="14715"/>
                      <a:pt x="46080" y="15930"/>
                      <a:pt x="46080" y="17146"/>
                    </a:cubicBezTo>
                    <a:cubicBezTo>
                      <a:pt x="46080" y="18271"/>
                      <a:pt x="45898" y="19395"/>
                      <a:pt x="46536" y="20429"/>
                    </a:cubicBezTo>
                    <a:cubicBezTo>
                      <a:pt x="47175" y="21462"/>
                      <a:pt x="48269" y="21614"/>
                      <a:pt x="49181" y="22313"/>
                    </a:cubicBezTo>
                    <a:cubicBezTo>
                      <a:pt x="50336" y="23164"/>
                      <a:pt x="50731" y="24563"/>
                      <a:pt x="50944" y="25900"/>
                    </a:cubicBezTo>
                    <a:cubicBezTo>
                      <a:pt x="51126" y="26964"/>
                      <a:pt x="51369" y="27845"/>
                      <a:pt x="52160" y="28666"/>
                    </a:cubicBezTo>
                    <a:cubicBezTo>
                      <a:pt x="52828" y="29365"/>
                      <a:pt x="53679" y="29943"/>
                      <a:pt x="54166" y="30824"/>
                    </a:cubicBezTo>
                    <a:cubicBezTo>
                      <a:pt x="54804" y="32040"/>
                      <a:pt x="54865" y="33712"/>
                      <a:pt x="54622" y="35049"/>
                    </a:cubicBezTo>
                    <a:cubicBezTo>
                      <a:pt x="53977" y="38184"/>
                      <a:pt x="51341" y="39313"/>
                      <a:pt x="48395" y="39313"/>
                    </a:cubicBezTo>
                    <a:cubicBezTo>
                      <a:pt x="45370" y="39313"/>
                      <a:pt x="42016" y="38123"/>
                      <a:pt x="40153" y="36691"/>
                    </a:cubicBezTo>
                    <a:cubicBezTo>
                      <a:pt x="39667" y="36326"/>
                      <a:pt x="39211" y="35900"/>
                      <a:pt x="38816" y="35414"/>
                    </a:cubicBezTo>
                    <a:cubicBezTo>
                      <a:pt x="38178" y="34563"/>
                      <a:pt x="38056" y="33438"/>
                      <a:pt x="37539" y="32526"/>
                    </a:cubicBezTo>
                    <a:cubicBezTo>
                      <a:pt x="36962" y="31584"/>
                      <a:pt x="36232" y="30763"/>
                      <a:pt x="35959" y="29700"/>
                    </a:cubicBezTo>
                    <a:cubicBezTo>
                      <a:pt x="35624" y="28484"/>
                      <a:pt x="35746" y="27207"/>
                      <a:pt x="35928" y="25991"/>
                    </a:cubicBezTo>
                    <a:cubicBezTo>
                      <a:pt x="36050" y="25079"/>
                      <a:pt x="36171" y="24168"/>
                      <a:pt x="35716" y="23316"/>
                    </a:cubicBezTo>
                    <a:cubicBezTo>
                      <a:pt x="35290" y="22587"/>
                      <a:pt x="34560" y="22070"/>
                      <a:pt x="34105" y="21341"/>
                    </a:cubicBezTo>
                    <a:cubicBezTo>
                      <a:pt x="33497" y="20429"/>
                      <a:pt x="33588" y="19304"/>
                      <a:pt x="33770" y="18271"/>
                    </a:cubicBezTo>
                    <a:cubicBezTo>
                      <a:pt x="33953" y="17268"/>
                      <a:pt x="34439" y="16173"/>
                      <a:pt x="34105" y="15201"/>
                    </a:cubicBezTo>
                    <a:cubicBezTo>
                      <a:pt x="33770" y="14107"/>
                      <a:pt x="33010" y="13408"/>
                      <a:pt x="32828" y="12222"/>
                    </a:cubicBezTo>
                    <a:cubicBezTo>
                      <a:pt x="32676" y="11158"/>
                      <a:pt x="32737" y="10034"/>
                      <a:pt x="32190" y="9061"/>
                    </a:cubicBezTo>
                    <a:cubicBezTo>
                      <a:pt x="31673" y="8149"/>
                      <a:pt x="30761" y="7480"/>
                      <a:pt x="29971" y="6812"/>
                    </a:cubicBezTo>
                    <a:cubicBezTo>
                      <a:pt x="28998" y="5991"/>
                      <a:pt x="28299" y="5079"/>
                      <a:pt x="27843" y="3863"/>
                    </a:cubicBezTo>
                    <a:cubicBezTo>
                      <a:pt x="27828" y="3818"/>
                      <a:pt x="27744" y="3795"/>
                      <a:pt x="27661" y="3795"/>
                    </a:cubicBezTo>
                    <a:cubicBezTo>
                      <a:pt x="27577" y="3795"/>
                      <a:pt x="27493" y="3818"/>
                      <a:pt x="27478" y="3863"/>
                    </a:cubicBezTo>
                    <a:cubicBezTo>
                      <a:pt x="26931" y="5079"/>
                      <a:pt x="26141" y="6052"/>
                      <a:pt x="25107" y="6903"/>
                    </a:cubicBezTo>
                    <a:cubicBezTo>
                      <a:pt x="24287" y="7602"/>
                      <a:pt x="23314" y="8331"/>
                      <a:pt x="22858" y="9365"/>
                    </a:cubicBezTo>
                    <a:cubicBezTo>
                      <a:pt x="22372" y="10459"/>
                      <a:pt x="22554" y="11705"/>
                      <a:pt x="22250" y="12830"/>
                    </a:cubicBezTo>
                    <a:cubicBezTo>
                      <a:pt x="21977" y="13863"/>
                      <a:pt x="21065" y="14623"/>
                      <a:pt x="20974" y="15687"/>
                    </a:cubicBezTo>
                    <a:cubicBezTo>
                      <a:pt x="20852" y="17116"/>
                      <a:pt x="21642" y="18514"/>
                      <a:pt x="21551" y="19943"/>
                    </a:cubicBezTo>
                    <a:cubicBezTo>
                      <a:pt x="21490" y="21158"/>
                      <a:pt x="20700" y="21797"/>
                      <a:pt x="19971" y="22678"/>
                    </a:cubicBezTo>
                    <a:cubicBezTo>
                      <a:pt x="19211" y="23590"/>
                      <a:pt x="19059" y="24502"/>
                      <a:pt x="19241" y="25657"/>
                    </a:cubicBezTo>
                    <a:cubicBezTo>
                      <a:pt x="19423" y="27116"/>
                      <a:pt x="19606" y="28575"/>
                      <a:pt x="19150" y="29973"/>
                    </a:cubicBezTo>
                    <a:cubicBezTo>
                      <a:pt x="18937" y="30611"/>
                      <a:pt x="18633" y="31189"/>
                      <a:pt x="18208" y="31706"/>
                    </a:cubicBezTo>
                    <a:cubicBezTo>
                      <a:pt x="17843" y="32162"/>
                      <a:pt x="17417" y="32496"/>
                      <a:pt x="17205" y="33043"/>
                    </a:cubicBezTo>
                    <a:cubicBezTo>
                      <a:pt x="16779" y="34046"/>
                      <a:pt x="16870" y="35171"/>
                      <a:pt x="16293" y="36113"/>
                    </a:cubicBezTo>
                    <a:cubicBezTo>
                      <a:pt x="15016" y="38301"/>
                      <a:pt x="12128" y="39700"/>
                      <a:pt x="9666" y="39912"/>
                    </a:cubicBezTo>
                    <a:cubicBezTo>
                      <a:pt x="9408" y="39935"/>
                      <a:pt x="9145" y="39946"/>
                      <a:pt x="8880" y="39946"/>
                    </a:cubicBezTo>
                    <a:cubicBezTo>
                      <a:pt x="6246" y="39946"/>
                      <a:pt x="3357" y="38856"/>
                      <a:pt x="1672" y="36812"/>
                    </a:cubicBezTo>
                    <a:cubicBezTo>
                      <a:pt x="153" y="34958"/>
                      <a:pt x="1" y="31736"/>
                      <a:pt x="1672" y="29943"/>
                    </a:cubicBezTo>
                    <a:cubicBezTo>
                      <a:pt x="2341" y="29244"/>
                      <a:pt x="3192" y="28696"/>
                      <a:pt x="3678" y="27845"/>
                    </a:cubicBezTo>
                    <a:cubicBezTo>
                      <a:pt x="4256" y="26842"/>
                      <a:pt x="4195" y="25657"/>
                      <a:pt x="4530" y="24593"/>
                    </a:cubicBezTo>
                    <a:cubicBezTo>
                      <a:pt x="4742" y="23955"/>
                      <a:pt x="5016" y="23347"/>
                      <a:pt x="5441" y="22861"/>
                    </a:cubicBezTo>
                    <a:cubicBezTo>
                      <a:pt x="5958" y="22222"/>
                      <a:pt x="6657" y="21979"/>
                      <a:pt x="7356" y="21614"/>
                    </a:cubicBezTo>
                    <a:cubicBezTo>
                      <a:pt x="8147" y="21189"/>
                      <a:pt x="8755" y="20550"/>
                      <a:pt x="9028" y="19669"/>
                    </a:cubicBezTo>
                    <a:cubicBezTo>
                      <a:pt x="9393" y="18484"/>
                      <a:pt x="9028" y="17146"/>
                      <a:pt x="9210" y="15900"/>
                    </a:cubicBezTo>
                    <a:cubicBezTo>
                      <a:pt x="9393" y="14745"/>
                      <a:pt x="9788" y="13590"/>
                      <a:pt x="10609" y="12708"/>
                    </a:cubicBezTo>
                    <a:cubicBezTo>
                      <a:pt x="11551" y="11675"/>
                      <a:pt x="12919" y="11553"/>
                      <a:pt x="14074" y="10945"/>
                    </a:cubicBezTo>
                    <a:cubicBezTo>
                      <a:pt x="15016" y="10459"/>
                      <a:pt x="15685" y="9547"/>
                      <a:pt x="16201" y="8635"/>
                    </a:cubicBezTo>
                    <a:cubicBezTo>
                      <a:pt x="16779" y="7541"/>
                      <a:pt x="17022" y="6325"/>
                      <a:pt x="17569" y="5231"/>
                    </a:cubicBezTo>
                    <a:cubicBezTo>
                      <a:pt x="18086" y="4258"/>
                      <a:pt x="18755" y="3407"/>
                      <a:pt x="19575" y="2678"/>
                    </a:cubicBezTo>
                    <a:cubicBezTo>
                      <a:pt x="20730" y="1584"/>
                      <a:pt x="22007" y="824"/>
                      <a:pt x="23557" y="489"/>
                    </a:cubicBezTo>
                    <a:cubicBezTo>
                      <a:pt x="25047" y="185"/>
                      <a:pt x="26536" y="246"/>
                      <a:pt x="28025" y="155"/>
                    </a:cubicBezTo>
                    <a:cubicBezTo>
                      <a:pt x="28266" y="142"/>
                      <a:pt x="28506" y="135"/>
                      <a:pt x="28743" y="135"/>
                    </a:cubicBezTo>
                    <a:close/>
                    <a:moveTo>
                      <a:pt x="28970" y="1"/>
                    </a:moveTo>
                    <a:cubicBezTo>
                      <a:pt x="28567" y="1"/>
                      <a:pt x="28161" y="14"/>
                      <a:pt x="27752" y="33"/>
                    </a:cubicBezTo>
                    <a:cubicBezTo>
                      <a:pt x="26354" y="94"/>
                      <a:pt x="24955" y="33"/>
                      <a:pt x="23557" y="307"/>
                    </a:cubicBezTo>
                    <a:cubicBezTo>
                      <a:pt x="21156" y="793"/>
                      <a:pt x="19059" y="2313"/>
                      <a:pt x="17721" y="4319"/>
                    </a:cubicBezTo>
                    <a:cubicBezTo>
                      <a:pt x="16171" y="6629"/>
                      <a:pt x="16141" y="9973"/>
                      <a:pt x="13162" y="11097"/>
                    </a:cubicBezTo>
                    <a:cubicBezTo>
                      <a:pt x="12128" y="11493"/>
                      <a:pt x="11125" y="11766"/>
                      <a:pt x="10335" y="12587"/>
                    </a:cubicBezTo>
                    <a:cubicBezTo>
                      <a:pt x="9545" y="13377"/>
                      <a:pt x="9119" y="14441"/>
                      <a:pt x="8907" y="15505"/>
                    </a:cubicBezTo>
                    <a:cubicBezTo>
                      <a:pt x="8633" y="16873"/>
                      <a:pt x="9028" y="18332"/>
                      <a:pt x="8633" y="19639"/>
                    </a:cubicBezTo>
                    <a:cubicBezTo>
                      <a:pt x="8420" y="20338"/>
                      <a:pt x="8025" y="20915"/>
                      <a:pt x="7417" y="21310"/>
                    </a:cubicBezTo>
                    <a:cubicBezTo>
                      <a:pt x="6870" y="21675"/>
                      <a:pt x="6232" y="21827"/>
                      <a:pt x="5685" y="22222"/>
                    </a:cubicBezTo>
                    <a:cubicBezTo>
                      <a:pt x="3526" y="23833"/>
                      <a:pt x="4378" y="26873"/>
                      <a:pt x="2615" y="28696"/>
                    </a:cubicBezTo>
                    <a:cubicBezTo>
                      <a:pt x="1855" y="29456"/>
                      <a:pt x="943" y="30064"/>
                      <a:pt x="517" y="31098"/>
                    </a:cubicBezTo>
                    <a:cubicBezTo>
                      <a:pt x="61" y="32253"/>
                      <a:pt x="1" y="33590"/>
                      <a:pt x="305" y="34776"/>
                    </a:cubicBezTo>
                    <a:cubicBezTo>
                      <a:pt x="852" y="37116"/>
                      <a:pt x="3010" y="38666"/>
                      <a:pt x="5198" y="39457"/>
                    </a:cubicBezTo>
                    <a:cubicBezTo>
                      <a:pt x="6376" y="39861"/>
                      <a:pt x="7634" y="40092"/>
                      <a:pt x="8886" y="40092"/>
                    </a:cubicBezTo>
                    <a:cubicBezTo>
                      <a:pt x="9800" y="40092"/>
                      <a:pt x="10709" y="39969"/>
                      <a:pt x="11581" y="39700"/>
                    </a:cubicBezTo>
                    <a:cubicBezTo>
                      <a:pt x="13587" y="39122"/>
                      <a:pt x="16171" y="37694"/>
                      <a:pt x="16931" y="35596"/>
                    </a:cubicBezTo>
                    <a:cubicBezTo>
                      <a:pt x="17326" y="34532"/>
                      <a:pt x="17235" y="33256"/>
                      <a:pt x="17995" y="32374"/>
                    </a:cubicBezTo>
                    <a:cubicBezTo>
                      <a:pt x="18876" y="31341"/>
                      <a:pt x="19575" y="30399"/>
                      <a:pt x="19758" y="29031"/>
                    </a:cubicBezTo>
                    <a:cubicBezTo>
                      <a:pt x="19879" y="28241"/>
                      <a:pt x="19849" y="27450"/>
                      <a:pt x="19758" y="26660"/>
                    </a:cubicBezTo>
                    <a:cubicBezTo>
                      <a:pt x="19667" y="25900"/>
                      <a:pt x="19454" y="25110"/>
                      <a:pt x="19545" y="24350"/>
                    </a:cubicBezTo>
                    <a:cubicBezTo>
                      <a:pt x="19727" y="23104"/>
                      <a:pt x="20730" y="22435"/>
                      <a:pt x="21399" y="21493"/>
                    </a:cubicBezTo>
                    <a:cubicBezTo>
                      <a:pt x="22189" y="20368"/>
                      <a:pt x="21977" y="19000"/>
                      <a:pt x="21703" y="17754"/>
                    </a:cubicBezTo>
                    <a:cubicBezTo>
                      <a:pt x="21551" y="17116"/>
                      <a:pt x="21278" y="16356"/>
                      <a:pt x="21369" y="15687"/>
                    </a:cubicBezTo>
                    <a:cubicBezTo>
                      <a:pt x="21430" y="15018"/>
                      <a:pt x="21825" y="14532"/>
                      <a:pt x="22159" y="13955"/>
                    </a:cubicBezTo>
                    <a:cubicBezTo>
                      <a:pt x="22797" y="12830"/>
                      <a:pt x="22737" y="11645"/>
                      <a:pt x="22949" y="10398"/>
                    </a:cubicBezTo>
                    <a:cubicBezTo>
                      <a:pt x="23253" y="8727"/>
                      <a:pt x="24469" y="7845"/>
                      <a:pt x="25655" y="6812"/>
                    </a:cubicBezTo>
                    <a:cubicBezTo>
                      <a:pt x="26506" y="6093"/>
                      <a:pt x="27149" y="5281"/>
                      <a:pt x="27642" y="4314"/>
                    </a:cubicBezTo>
                    <a:lnTo>
                      <a:pt x="27642" y="4314"/>
                    </a:lnTo>
                    <a:cubicBezTo>
                      <a:pt x="27966" y="5075"/>
                      <a:pt x="28410" y="5733"/>
                      <a:pt x="29028" y="6325"/>
                    </a:cubicBezTo>
                    <a:cubicBezTo>
                      <a:pt x="29880" y="7176"/>
                      <a:pt x="30974" y="7815"/>
                      <a:pt x="31642" y="8848"/>
                    </a:cubicBezTo>
                    <a:cubicBezTo>
                      <a:pt x="32372" y="9912"/>
                      <a:pt x="32281" y="11158"/>
                      <a:pt x="32494" y="12374"/>
                    </a:cubicBezTo>
                    <a:cubicBezTo>
                      <a:pt x="32646" y="13408"/>
                      <a:pt x="33253" y="14076"/>
                      <a:pt x="33649" y="15018"/>
                    </a:cubicBezTo>
                    <a:cubicBezTo>
                      <a:pt x="34135" y="16143"/>
                      <a:pt x="33527" y="17450"/>
                      <a:pt x="33345" y="18575"/>
                    </a:cubicBezTo>
                    <a:cubicBezTo>
                      <a:pt x="33193" y="19669"/>
                      <a:pt x="33193" y="20672"/>
                      <a:pt x="33861" y="21584"/>
                    </a:cubicBezTo>
                    <a:cubicBezTo>
                      <a:pt x="34378" y="22253"/>
                      <a:pt x="35077" y="22800"/>
                      <a:pt x="35442" y="23560"/>
                    </a:cubicBezTo>
                    <a:cubicBezTo>
                      <a:pt x="36019" y="24836"/>
                      <a:pt x="35412" y="26356"/>
                      <a:pt x="35381" y="27693"/>
                    </a:cubicBezTo>
                    <a:cubicBezTo>
                      <a:pt x="35351" y="28788"/>
                      <a:pt x="35503" y="29882"/>
                      <a:pt x="36080" y="30885"/>
                    </a:cubicBezTo>
                    <a:cubicBezTo>
                      <a:pt x="36384" y="31432"/>
                      <a:pt x="36749" y="31888"/>
                      <a:pt x="37083" y="32435"/>
                    </a:cubicBezTo>
                    <a:cubicBezTo>
                      <a:pt x="37448" y="33043"/>
                      <a:pt x="37630" y="33681"/>
                      <a:pt x="37874" y="34350"/>
                    </a:cubicBezTo>
                    <a:cubicBezTo>
                      <a:pt x="38360" y="35687"/>
                      <a:pt x="39515" y="36660"/>
                      <a:pt x="40731" y="37390"/>
                    </a:cubicBezTo>
                    <a:cubicBezTo>
                      <a:pt x="42936" y="38736"/>
                      <a:pt x="45627" y="39434"/>
                      <a:pt x="48219" y="39434"/>
                    </a:cubicBezTo>
                    <a:cubicBezTo>
                      <a:pt x="48378" y="39434"/>
                      <a:pt x="48536" y="39431"/>
                      <a:pt x="48694" y="39426"/>
                    </a:cubicBezTo>
                    <a:cubicBezTo>
                      <a:pt x="51521" y="39305"/>
                      <a:pt x="54378" y="38089"/>
                      <a:pt x="55017" y="35049"/>
                    </a:cubicBezTo>
                    <a:cubicBezTo>
                      <a:pt x="55230" y="33742"/>
                      <a:pt x="55169" y="32101"/>
                      <a:pt x="54591" y="30885"/>
                    </a:cubicBezTo>
                    <a:cubicBezTo>
                      <a:pt x="54105" y="29912"/>
                      <a:pt x="53163" y="29304"/>
                      <a:pt x="52433" y="28545"/>
                    </a:cubicBezTo>
                    <a:cubicBezTo>
                      <a:pt x="50731" y="26690"/>
                      <a:pt x="51643" y="23590"/>
                      <a:pt x="49302" y="22070"/>
                    </a:cubicBezTo>
                    <a:cubicBezTo>
                      <a:pt x="48786" y="21766"/>
                      <a:pt x="48178" y="21614"/>
                      <a:pt x="47691" y="21219"/>
                    </a:cubicBezTo>
                    <a:cubicBezTo>
                      <a:pt x="47023" y="20733"/>
                      <a:pt x="46628" y="20064"/>
                      <a:pt x="46476" y="19274"/>
                    </a:cubicBezTo>
                    <a:cubicBezTo>
                      <a:pt x="46232" y="17997"/>
                      <a:pt x="46536" y="16660"/>
                      <a:pt x="46263" y="15383"/>
                    </a:cubicBezTo>
                    <a:cubicBezTo>
                      <a:pt x="46020" y="14259"/>
                      <a:pt x="45564" y="13164"/>
                      <a:pt x="44713" y="12404"/>
                    </a:cubicBezTo>
                    <a:cubicBezTo>
                      <a:pt x="43862" y="11645"/>
                      <a:pt x="42798" y="11462"/>
                      <a:pt x="41764" y="11006"/>
                    </a:cubicBezTo>
                    <a:cubicBezTo>
                      <a:pt x="38937" y="9760"/>
                      <a:pt x="38937" y="6356"/>
                      <a:pt x="37326" y="4106"/>
                    </a:cubicBezTo>
                    <a:cubicBezTo>
                      <a:pt x="35928" y="2161"/>
                      <a:pt x="33892" y="763"/>
                      <a:pt x="31521" y="246"/>
                    </a:cubicBezTo>
                    <a:cubicBezTo>
                      <a:pt x="30674" y="60"/>
                      <a:pt x="29827" y="1"/>
                      <a:pt x="289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6"/>
              <p:cNvSpPr/>
              <p:nvPr/>
            </p:nvSpPr>
            <p:spPr>
              <a:xfrm>
                <a:off x="4732320" y="1621335"/>
                <a:ext cx="1802873" cy="2507568"/>
              </a:xfrm>
              <a:custGeom>
                <a:avLst/>
                <a:gdLst/>
                <a:ahLst/>
                <a:cxnLst/>
                <a:rect l="l" t="t" r="r" b="b"/>
                <a:pathLst>
                  <a:path w="24105" h="33527" extrusionOk="0">
                    <a:moveTo>
                      <a:pt x="22877" y="0"/>
                    </a:moveTo>
                    <a:cubicBezTo>
                      <a:pt x="20874" y="0"/>
                      <a:pt x="19249" y="762"/>
                      <a:pt x="17964" y="2519"/>
                    </a:cubicBezTo>
                    <a:cubicBezTo>
                      <a:pt x="17052" y="3735"/>
                      <a:pt x="16718" y="5254"/>
                      <a:pt x="16323" y="6683"/>
                    </a:cubicBezTo>
                    <a:cubicBezTo>
                      <a:pt x="15806" y="8568"/>
                      <a:pt x="14529" y="9996"/>
                      <a:pt x="12797" y="10847"/>
                    </a:cubicBezTo>
                    <a:cubicBezTo>
                      <a:pt x="11672" y="11394"/>
                      <a:pt x="10639" y="11941"/>
                      <a:pt x="10001" y="13097"/>
                    </a:cubicBezTo>
                    <a:cubicBezTo>
                      <a:pt x="9271" y="14404"/>
                      <a:pt x="9362" y="15893"/>
                      <a:pt x="9089" y="17321"/>
                    </a:cubicBezTo>
                    <a:cubicBezTo>
                      <a:pt x="8876" y="18325"/>
                      <a:pt x="8511" y="19115"/>
                      <a:pt x="7721" y="19814"/>
                    </a:cubicBezTo>
                    <a:cubicBezTo>
                      <a:pt x="7143" y="20331"/>
                      <a:pt x="6475" y="20787"/>
                      <a:pt x="6019" y="21425"/>
                    </a:cubicBezTo>
                    <a:cubicBezTo>
                      <a:pt x="5198" y="22519"/>
                      <a:pt x="5320" y="23917"/>
                      <a:pt x="5016" y="25164"/>
                    </a:cubicBezTo>
                    <a:cubicBezTo>
                      <a:pt x="4803" y="26136"/>
                      <a:pt x="4317" y="26896"/>
                      <a:pt x="3496" y="27443"/>
                    </a:cubicBezTo>
                    <a:cubicBezTo>
                      <a:pt x="2797" y="27930"/>
                      <a:pt x="2006" y="28264"/>
                      <a:pt x="1368" y="28872"/>
                    </a:cubicBezTo>
                    <a:cubicBezTo>
                      <a:pt x="122" y="29996"/>
                      <a:pt x="0" y="31881"/>
                      <a:pt x="61" y="33462"/>
                    </a:cubicBezTo>
                    <a:cubicBezTo>
                      <a:pt x="61" y="33504"/>
                      <a:pt x="146" y="33527"/>
                      <a:pt x="234" y="33527"/>
                    </a:cubicBezTo>
                    <a:cubicBezTo>
                      <a:pt x="336" y="33527"/>
                      <a:pt x="442" y="33496"/>
                      <a:pt x="426" y="33431"/>
                    </a:cubicBezTo>
                    <a:cubicBezTo>
                      <a:pt x="365" y="31942"/>
                      <a:pt x="487" y="30118"/>
                      <a:pt x="1611" y="29024"/>
                    </a:cubicBezTo>
                    <a:cubicBezTo>
                      <a:pt x="2554" y="28082"/>
                      <a:pt x="3952" y="27717"/>
                      <a:pt x="4772" y="26623"/>
                    </a:cubicBezTo>
                    <a:cubicBezTo>
                      <a:pt x="5502" y="25650"/>
                      <a:pt x="5472" y="24404"/>
                      <a:pt x="5684" y="23249"/>
                    </a:cubicBezTo>
                    <a:cubicBezTo>
                      <a:pt x="5806" y="22610"/>
                      <a:pt x="5988" y="21972"/>
                      <a:pt x="6383" y="21455"/>
                    </a:cubicBezTo>
                    <a:cubicBezTo>
                      <a:pt x="6900" y="20726"/>
                      <a:pt x="7660" y="20270"/>
                      <a:pt x="8298" y="19662"/>
                    </a:cubicBezTo>
                    <a:cubicBezTo>
                      <a:pt x="10396" y="17565"/>
                      <a:pt x="8967" y="14100"/>
                      <a:pt x="11216" y="12033"/>
                    </a:cubicBezTo>
                    <a:cubicBezTo>
                      <a:pt x="12219" y="11121"/>
                      <a:pt x="13587" y="10817"/>
                      <a:pt x="14621" y="9935"/>
                    </a:cubicBezTo>
                    <a:cubicBezTo>
                      <a:pt x="15654" y="9084"/>
                      <a:pt x="16353" y="7960"/>
                      <a:pt x="16718" y="6683"/>
                    </a:cubicBezTo>
                    <a:cubicBezTo>
                      <a:pt x="17174" y="4981"/>
                      <a:pt x="17599" y="3248"/>
                      <a:pt x="18815" y="1941"/>
                    </a:cubicBezTo>
                    <a:cubicBezTo>
                      <a:pt x="19968" y="711"/>
                      <a:pt x="21208" y="151"/>
                      <a:pt x="22770" y="151"/>
                    </a:cubicBezTo>
                    <a:cubicBezTo>
                      <a:pt x="23061" y="151"/>
                      <a:pt x="23364" y="171"/>
                      <a:pt x="23679" y="209"/>
                    </a:cubicBezTo>
                    <a:cubicBezTo>
                      <a:pt x="23800" y="209"/>
                      <a:pt x="24104" y="87"/>
                      <a:pt x="23861" y="57"/>
                    </a:cubicBezTo>
                    <a:cubicBezTo>
                      <a:pt x="23523" y="19"/>
                      <a:pt x="23196" y="0"/>
                      <a:pt x="228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6"/>
              <p:cNvSpPr/>
              <p:nvPr/>
            </p:nvSpPr>
            <p:spPr>
              <a:xfrm>
                <a:off x="5277931" y="1663817"/>
                <a:ext cx="1269378" cy="2464338"/>
              </a:xfrm>
              <a:custGeom>
                <a:avLst/>
                <a:gdLst/>
                <a:ahLst/>
                <a:cxnLst/>
                <a:rect l="l" t="t" r="r" b="b"/>
                <a:pathLst>
                  <a:path w="16972" h="32949" extrusionOk="0">
                    <a:moveTo>
                      <a:pt x="16582" y="1"/>
                    </a:moveTo>
                    <a:cubicBezTo>
                      <a:pt x="16565" y="1"/>
                      <a:pt x="16549" y="2"/>
                      <a:pt x="16536" y="6"/>
                    </a:cubicBezTo>
                    <a:cubicBezTo>
                      <a:pt x="14256" y="461"/>
                      <a:pt x="12523" y="1951"/>
                      <a:pt x="11520" y="4048"/>
                    </a:cubicBezTo>
                    <a:cubicBezTo>
                      <a:pt x="10973" y="5203"/>
                      <a:pt x="10760" y="6419"/>
                      <a:pt x="10365" y="7604"/>
                    </a:cubicBezTo>
                    <a:cubicBezTo>
                      <a:pt x="9879" y="9124"/>
                      <a:pt x="9180" y="10188"/>
                      <a:pt x="7903" y="11130"/>
                    </a:cubicBezTo>
                    <a:cubicBezTo>
                      <a:pt x="6931" y="11829"/>
                      <a:pt x="6201" y="12589"/>
                      <a:pt x="6079" y="13836"/>
                    </a:cubicBezTo>
                    <a:cubicBezTo>
                      <a:pt x="5958" y="15264"/>
                      <a:pt x="6627" y="17361"/>
                      <a:pt x="5623" y="18547"/>
                    </a:cubicBezTo>
                    <a:cubicBezTo>
                      <a:pt x="4864" y="19489"/>
                      <a:pt x="3830" y="20249"/>
                      <a:pt x="3374" y="21404"/>
                    </a:cubicBezTo>
                    <a:cubicBezTo>
                      <a:pt x="2857" y="22741"/>
                      <a:pt x="3587" y="23988"/>
                      <a:pt x="3587" y="25355"/>
                    </a:cubicBezTo>
                    <a:cubicBezTo>
                      <a:pt x="3587" y="27149"/>
                      <a:pt x="2037" y="28061"/>
                      <a:pt x="1034" y="29307"/>
                    </a:cubicBezTo>
                    <a:cubicBezTo>
                      <a:pt x="183" y="30371"/>
                      <a:pt x="0" y="31526"/>
                      <a:pt x="0" y="32863"/>
                    </a:cubicBezTo>
                    <a:cubicBezTo>
                      <a:pt x="0" y="32916"/>
                      <a:pt x="123" y="32949"/>
                      <a:pt x="227" y="32949"/>
                    </a:cubicBezTo>
                    <a:cubicBezTo>
                      <a:pt x="301" y="32949"/>
                      <a:pt x="365" y="32932"/>
                      <a:pt x="365" y="32894"/>
                    </a:cubicBezTo>
                    <a:cubicBezTo>
                      <a:pt x="365" y="31647"/>
                      <a:pt x="517" y="30523"/>
                      <a:pt x="1307" y="29489"/>
                    </a:cubicBezTo>
                    <a:cubicBezTo>
                      <a:pt x="2037" y="28517"/>
                      <a:pt x="3161" y="27817"/>
                      <a:pt x="3678" y="26693"/>
                    </a:cubicBezTo>
                    <a:cubicBezTo>
                      <a:pt x="4256" y="25477"/>
                      <a:pt x="3739" y="24352"/>
                      <a:pt x="3587" y="23106"/>
                    </a:cubicBezTo>
                    <a:cubicBezTo>
                      <a:pt x="3405" y="21586"/>
                      <a:pt x="4225" y="20523"/>
                      <a:pt x="5228" y="19459"/>
                    </a:cubicBezTo>
                    <a:cubicBezTo>
                      <a:pt x="5593" y="19064"/>
                      <a:pt x="6079" y="18668"/>
                      <a:pt x="6323" y="18152"/>
                    </a:cubicBezTo>
                    <a:cubicBezTo>
                      <a:pt x="6596" y="17574"/>
                      <a:pt x="6475" y="16814"/>
                      <a:pt x="6475" y="16176"/>
                    </a:cubicBezTo>
                    <a:cubicBezTo>
                      <a:pt x="6444" y="14717"/>
                      <a:pt x="6201" y="13076"/>
                      <a:pt x="7356" y="11921"/>
                    </a:cubicBezTo>
                    <a:cubicBezTo>
                      <a:pt x="8207" y="11100"/>
                      <a:pt x="9241" y="10644"/>
                      <a:pt x="9909" y="9580"/>
                    </a:cubicBezTo>
                    <a:cubicBezTo>
                      <a:pt x="10608" y="8486"/>
                      <a:pt x="10852" y="7209"/>
                      <a:pt x="11186" y="5993"/>
                    </a:cubicBezTo>
                    <a:cubicBezTo>
                      <a:pt x="11976" y="3136"/>
                      <a:pt x="13800" y="765"/>
                      <a:pt x="16809" y="127"/>
                    </a:cubicBezTo>
                    <a:cubicBezTo>
                      <a:pt x="16971" y="100"/>
                      <a:pt x="16724" y="1"/>
                      <a:pt x="165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6"/>
              <p:cNvSpPr/>
              <p:nvPr/>
            </p:nvSpPr>
            <p:spPr>
              <a:xfrm>
                <a:off x="6598093" y="1619914"/>
                <a:ext cx="1794422" cy="2508241"/>
              </a:xfrm>
              <a:custGeom>
                <a:avLst/>
                <a:gdLst/>
                <a:ahLst/>
                <a:cxnLst/>
                <a:rect l="l" t="t" r="r" b="b"/>
                <a:pathLst>
                  <a:path w="23992" h="33536" extrusionOk="0">
                    <a:moveTo>
                      <a:pt x="1390" y="1"/>
                    </a:moveTo>
                    <a:cubicBezTo>
                      <a:pt x="1000" y="1"/>
                      <a:pt x="608" y="30"/>
                      <a:pt x="222" y="76"/>
                    </a:cubicBezTo>
                    <a:cubicBezTo>
                      <a:pt x="1" y="103"/>
                      <a:pt x="6" y="232"/>
                      <a:pt x="169" y="232"/>
                    </a:cubicBezTo>
                    <a:cubicBezTo>
                      <a:pt x="185" y="232"/>
                      <a:pt x="203" y="231"/>
                      <a:pt x="222" y="228"/>
                    </a:cubicBezTo>
                    <a:cubicBezTo>
                      <a:pt x="546" y="192"/>
                      <a:pt x="862" y="173"/>
                      <a:pt x="1169" y="173"/>
                    </a:cubicBezTo>
                    <a:cubicBezTo>
                      <a:pt x="2443" y="173"/>
                      <a:pt x="3570" y="507"/>
                      <a:pt x="4599" y="1413"/>
                    </a:cubicBezTo>
                    <a:cubicBezTo>
                      <a:pt x="5663" y="2386"/>
                      <a:pt x="6271" y="3511"/>
                      <a:pt x="6757" y="4878"/>
                    </a:cubicBezTo>
                    <a:cubicBezTo>
                      <a:pt x="7274" y="6337"/>
                      <a:pt x="7456" y="7827"/>
                      <a:pt x="8459" y="9073"/>
                    </a:cubicBezTo>
                    <a:cubicBezTo>
                      <a:pt x="9371" y="10198"/>
                      <a:pt x="10526" y="10714"/>
                      <a:pt x="11772" y="11383"/>
                    </a:cubicBezTo>
                    <a:cubicBezTo>
                      <a:pt x="13049" y="12082"/>
                      <a:pt x="13839" y="13237"/>
                      <a:pt x="14174" y="14666"/>
                    </a:cubicBezTo>
                    <a:cubicBezTo>
                      <a:pt x="14478" y="16003"/>
                      <a:pt x="14326" y="17492"/>
                      <a:pt x="14994" y="18739"/>
                    </a:cubicBezTo>
                    <a:cubicBezTo>
                      <a:pt x="15724" y="20167"/>
                      <a:pt x="17426" y="20714"/>
                      <a:pt x="18034" y="22265"/>
                    </a:cubicBezTo>
                    <a:cubicBezTo>
                      <a:pt x="18490" y="23420"/>
                      <a:pt x="18338" y="24727"/>
                      <a:pt x="18794" y="25912"/>
                    </a:cubicBezTo>
                    <a:cubicBezTo>
                      <a:pt x="19371" y="27280"/>
                      <a:pt x="20648" y="27766"/>
                      <a:pt x="21773" y="28556"/>
                    </a:cubicBezTo>
                    <a:cubicBezTo>
                      <a:pt x="23414" y="29681"/>
                      <a:pt x="23627" y="31657"/>
                      <a:pt x="23566" y="33481"/>
                    </a:cubicBezTo>
                    <a:cubicBezTo>
                      <a:pt x="23566" y="33519"/>
                      <a:pt x="23630" y="33536"/>
                      <a:pt x="23704" y="33536"/>
                    </a:cubicBezTo>
                    <a:cubicBezTo>
                      <a:pt x="23807" y="33536"/>
                      <a:pt x="23931" y="33503"/>
                      <a:pt x="23931" y="33450"/>
                    </a:cubicBezTo>
                    <a:cubicBezTo>
                      <a:pt x="23991" y="32022"/>
                      <a:pt x="23900" y="30289"/>
                      <a:pt x="22928" y="29164"/>
                    </a:cubicBezTo>
                    <a:cubicBezTo>
                      <a:pt x="21955" y="28009"/>
                      <a:pt x="20283" y="27705"/>
                      <a:pt x="19462" y="26368"/>
                    </a:cubicBezTo>
                    <a:cubicBezTo>
                      <a:pt x="18703" y="25152"/>
                      <a:pt x="18915" y="23632"/>
                      <a:pt x="18459" y="22325"/>
                    </a:cubicBezTo>
                    <a:cubicBezTo>
                      <a:pt x="17912" y="20775"/>
                      <a:pt x="16332" y="20228"/>
                      <a:pt x="15481" y="18921"/>
                    </a:cubicBezTo>
                    <a:cubicBezTo>
                      <a:pt x="14569" y="17492"/>
                      <a:pt x="14903" y="15669"/>
                      <a:pt x="14417" y="14088"/>
                    </a:cubicBezTo>
                    <a:cubicBezTo>
                      <a:pt x="14052" y="12964"/>
                      <a:pt x="13353" y="11991"/>
                      <a:pt x="12319" y="11383"/>
                    </a:cubicBezTo>
                    <a:cubicBezTo>
                      <a:pt x="10860" y="10501"/>
                      <a:pt x="9462" y="9985"/>
                      <a:pt x="8490" y="8526"/>
                    </a:cubicBezTo>
                    <a:cubicBezTo>
                      <a:pt x="7487" y="7036"/>
                      <a:pt x="7395" y="5182"/>
                      <a:pt x="6666" y="3571"/>
                    </a:cubicBezTo>
                    <a:cubicBezTo>
                      <a:pt x="6119" y="2386"/>
                      <a:pt x="5146" y="1292"/>
                      <a:pt x="3991" y="623"/>
                    </a:cubicBezTo>
                    <a:cubicBezTo>
                      <a:pt x="3185" y="156"/>
                      <a:pt x="2291" y="1"/>
                      <a:pt x="13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6"/>
              <p:cNvSpPr/>
              <p:nvPr/>
            </p:nvSpPr>
            <p:spPr>
              <a:xfrm>
                <a:off x="6584855" y="1663144"/>
                <a:ext cx="1262049" cy="2466432"/>
              </a:xfrm>
              <a:custGeom>
                <a:avLst/>
                <a:gdLst/>
                <a:ahLst/>
                <a:cxnLst/>
                <a:rect l="l" t="t" r="r" b="b"/>
                <a:pathLst>
                  <a:path w="16874" h="32977" extrusionOk="0">
                    <a:moveTo>
                      <a:pt x="127" y="0"/>
                    </a:moveTo>
                    <a:cubicBezTo>
                      <a:pt x="0" y="0"/>
                      <a:pt x="8" y="111"/>
                      <a:pt x="186" y="136"/>
                    </a:cubicBezTo>
                    <a:cubicBezTo>
                      <a:pt x="2952" y="714"/>
                      <a:pt x="4685" y="2841"/>
                      <a:pt x="5536" y="5425"/>
                    </a:cubicBezTo>
                    <a:cubicBezTo>
                      <a:pt x="5961" y="6671"/>
                      <a:pt x="6144" y="7978"/>
                      <a:pt x="6752" y="9164"/>
                    </a:cubicBezTo>
                    <a:cubicBezTo>
                      <a:pt x="7268" y="10136"/>
                      <a:pt x="8028" y="10714"/>
                      <a:pt x="8879" y="11352"/>
                    </a:cubicBezTo>
                    <a:cubicBezTo>
                      <a:pt x="10278" y="12416"/>
                      <a:pt x="10460" y="13571"/>
                      <a:pt x="10430" y="15243"/>
                    </a:cubicBezTo>
                    <a:cubicBezTo>
                      <a:pt x="10399" y="16489"/>
                      <a:pt x="10156" y="17705"/>
                      <a:pt x="11007" y="18708"/>
                    </a:cubicBezTo>
                    <a:cubicBezTo>
                      <a:pt x="11858" y="19711"/>
                      <a:pt x="13013" y="20562"/>
                      <a:pt x="13287" y="21930"/>
                    </a:cubicBezTo>
                    <a:cubicBezTo>
                      <a:pt x="13530" y="23237"/>
                      <a:pt x="12770" y="24453"/>
                      <a:pt x="12952" y="25760"/>
                    </a:cubicBezTo>
                    <a:cubicBezTo>
                      <a:pt x="13135" y="27158"/>
                      <a:pt x="14229" y="27978"/>
                      <a:pt x="15141" y="28921"/>
                    </a:cubicBezTo>
                    <a:cubicBezTo>
                      <a:pt x="16205" y="30106"/>
                      <a:pt x="16509" y="31261"/>
                      <a:pt x="16509" y="32842"/>
                    </a:cubicBezTo>
                    <a:cubicBezTo>
                      <a:pt x="16509" y="32923"/>
                      <a:pt x="16671" y="32977"/>
                      <a:pt x="16779" y="32977"/>
                    </a:cubicBezTo>
                    <a:cubicBezTo>
                      <a:pt x="16833" y="32977"/>
                      <a:pt x="16873" y="32963"/>
                      <a:pt x="16873" y="32933"/>
                    </a:cubicBezTo>
                    <a:cubicBezTo>
                      <a:pt x="16873" y="31869"/>
                      <a:pt x="16813" y="30805"/>
                      <a:pt x="16205" y="29893"/>
                    </a:cubicBezTo>
                    <a:cubicBezTo>
                      <a:pt x="15475" y="28708"/>
                      <a:pt x="14168" y="27978"/>
                      <a:pt x="13560" y="26702"/>
                    </a:cubicBezTo>
                    <a:cubicBezTo>
                      <a:pt x="12861" y="25212"/>
                      <a:pt x="13834" y="23784"/>
                      <a:pt x="13682" y="22264"/>
                    </a:cubicBezTo>
                    <a:cubicBezTo>
                      <a:pt x="13560" y="21048"/>
                      <a:pt x="12709" y="20167"/>
                      <a:pt x="11919" y="19346"/>
                    </a:cubicBezTo>
                    <a:cubicBezTo>
                      <a:pt x="11281" y="18677"/>
                      <a:pt x="10794" y="18221"/>
                      <a:pt x="10764" y="17279"/>
                    </a:cubicBezTo>
                    <a:cubicBezTo>
                      <a:pt x="10734" y="16398"/>
                      <a:pt x="10825" y="15547"/>
                      <a:pt x="10825" y="14665"/>
                    </a:cubicBezTo>
                    <a:cubicBezTo>
                      <a:pt x="10825" y="13449"/>
                      <a:pt x="10551" y="12446"/>
                      <a:pt x="9578" y="11626"/>
                    </a:cubicBezTo>
                    <a:cubicBezTo>
                      <a:pt x="9123" y="11261"/>
                      <a:pt x="8636" y="10957"/>
                      <a:pt x="8180" y="10562"/>
                    </a:cubicBezTo>
                    <a:cubicBezTo>
                      <a:pt x="7542" y="10015"/>
                      <a:pt x="7116" y="9285"/>
                      <a:pt x="6812" y="8525"/>
                    </a:cubicBezTo>
                    <a:cubicBezTo>
                      <a:pt x="6265" y="7218"/>
                      <a:pt x="6083" y="5790"/>
                      <a:pt x="5536" y="4483"/>
                    </a:cubicBezTo>
                    <a:cubicBezTo>
                      <a:pt x="4533" y="2173"/>
                      <a:pt x="2709" y="501"/>
                      <a:pt x="217" y="15"/>
                    </a:cubicBezTo>
                    <a:cubicBezTo>
                      <a:pt x="182" y="5"/>
                      <a:pt x="152" y="0"/>
                      <a:pt x="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6"/>
              <p:cNvSpPr/>
              <p:nvPr/>
            </p:nvSpPr>
            <p:spPr>
              <a:xfrm>
                <a:off x="5964825" y="1998289"/>
                <a:ext cx="170228" cy="156989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099" extrusionOk="0">
                    <a:moveTo>
                      <a:pt x="380" y="0"/>
                    </a:moveTo>
                    <a:cubicBezTo>
                      <a:pt x="0" y="0"/>
                      <a:pt x="61" y="408"/>
                      <a:pt x="178" y="731"/>
                    </a:cubicBezTo>
                    <a:cubicBezTo>
                      <a:pt x="482" y="1582"/>
                      <a:pt x="908" y="1917"/>
                      <a:pt x="2245" y="2099"/>
                    </a:cubicBezTo>
                    <a:cubicBezTo>
                      <a:pt x="2275" y="1096"/>
                      <a:pt x="1364" y="62"/>
                      <a:pt x="421" y="2"/>
                    </a:cubicBezTo>
                    <a:cubicBezTo>
                      <a:pt x="407" y="1"/>
                      <a:pt x="393" y="0"/>
                      <a:pt x="3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6"/>
              <p:cNvSpPr/>
              <p:nvPr/>
            </p:nvSpPr>
            <p:spPr>
              <a:xfrm>
                <a:off x="5953083" y="1989688"/>
                <a:ext cx="194535" cy="172696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2309" extrusionOk="0">
                    <a:moveTo>
                      <a:pt x="784" y="252"/>
                    </a:moveTo>
                    <a:cubicBezTo>
                      <a:pt x="1123" y="252"/>
                      <a:pt x="1429" y="515"/>
                      <a:pt x="1642" y="755"/>
                    </a:cubicBezTo>
                    <a:cubicBezTo>
                      <a:pt x="1990" y="1131"/>
                      <a:pt x="2199" y="1591"/>
                      <a:pt x="2218" y="2106"/>
                    </a:cubicBezTo>
                    <a:lnTo>
                      <a:pt x="2218" y="2106"/>
                    </a:lnTo>
                    <a:cubicBezTo>
                      <a:pt x="1795" y="2049"/>
                      <a:pt x="1336" y="1971"/>
                      <a:pt x="1004" y="1667"/>
                    </a:cubicBezTo>
                    <a:cubicBezTo>
                      <a:pt x="730" y="1454"/>
                      <a:pt x="578" y="1120"/>
                      <a:pt x="487" y="785"/>
                    </a:cubicBezTo>
                    <a:cubicBezTo>
                      <a:pt x="457" y="694"/>
                      <a:pt x="426" y="603"/>
                      <a:pt x="426" y="512"/>
                    </a:cubicBezTo>
                    <a:cubicBezTo>
                      <a:pt x="426" y="299"/>
                      <a:pt x="457" y="299"/>
                      <a:pt x="639" y="269"/>
                    </a:cubicBezTo>
                    <a:cubicBezTo>
                      <a:pt x="688" y="257"/>
                      <a:pt x="736" y="252"/>
                      <a:pt x="784" y="252"/>
                    </a:cubicBezTo>
                    <a:close/>
                    <a:moveTo>
                      <a:pt x="478" y="1"/>
                    </a:moveTo>
                    <a:cubicBezTo>
                      <a:pt x="266" y="1"/>
                      <a:pt x="97" y="85"/>
                      <a:pt x="62" y="329"/>
                    </a:cubicBezTo>
                    <a:cubicBezTo>
                      <a:pt x="1" y="785"/>
                      <a:pt x="396" y="1393"/>
                      <a:pt x="730" y="1697"/>
                    </a:cubicBezTo>
                    <a:cubicBezTo>
                      <a:pt x="1165" y="2103"/>
                      <a:pt x="1820" y="2205"/>
                      <a:pt x="2407" y="2292"/>
                    </a:cubicBezTo>
                    <a:lnTo>
                      <a:pt x="2407" y="2292"/>
                    </a:lnTo>
                    <a:cubicBezTo>
                      <a:pt x="2430" y="2298"/>
                      <a:pt x="2454" y="2301"/>
                      <a:pt x="2476" y="2303"/>
                    </a:cubicBezTo>
                    <a:lnTo>
                      <a:pt x="2476" y="2303"/>
                    </a:lnTo>
                    <a:cubicBezTo>
                      <a:pt x="2482" y="2303"/>
                      <a:pt x="2487" y="2304"/>
                      <a:pt x="2493" y="2305"/>
                    </a:cubicBezTo>
                    <a:cubicBezTo>
                      <a:pt x="2512" y="2307"/>
                      <a:pt x="2527" y="2309"/>
                      <a:pt x="2540" y="2309"/>
                    </a:cubicBezTo>
                    <a:cubicBezTo>
                      <a:pt x="2594" y="2309"/>
                      <a:pt x="2600" y="2290"/>
                      <a:pt x="2581" y="2264"/>
                    </a:cubicBezTo>
                    <a:lnTo>
                      <a:pt x="2581" y="2264"/>
                    </a:lnTo>
                    <a:cubicBezTo>
                      <a:pt x="2583" y="2258"/>
                      <a:pt x="2584" y="2252"/>
                      <a:pt x="2584" y="2244"/>
                    </a:cubicBezTo>
                    <a:cubicBezTo>
                      <a:pt x="2584" y="1484"/>
                      <a:pt x="2129" y="755"/>
                      <a:pt x="1460" y="329"/>
                    </a:cubicBezTo>
                    <a:cubicBezTo>
                      <a:pt x="1272" y="217"/>
                      <a:pt x="820" y="1"/>
                      <a:pt x="4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6"/>
              <p:cNvSpPr/>
              <p:nvPr/>
            </p:nvSpPr>
            <p:spPr>
              <a:xfrm>
                <a:off x="6037225" y="1970990"/>
                <a:ext cx="222882" cy="96856"/>
              </a:xfrm>
              <a:custGeom>
                <a:avLst/>
                <a:gdLst/>
                <a:ahLst/>
                <a:cxnLst/>
                <a:rect l="l" t="t" r="r" b="b"/>
                <a:pathLst>
                  <a:path w="2980" h="1295" extrusionOk="0">
                    <a:moveTo>
                      <a:pt x="1226" y="0"/>
                    </a:moveTo>
                    <a:cubicBezTo>
                      <a:pt x="736" y="0"/>
                      <a:pt x="292" y="214"/>
                      <a:pt x="0" y="853"/>
                    </a:cubicBezTo>
                    <a:cubicBezTo>
                      <a:pt x="440" y="1133"/>
                      <a:pt x="722" y="1294"/>
                      <a:pt x="1097" y="1294"/>
                    </a:cubicBezTo>
                    <a:cubicBezTo>
                      <a:pt x="1292" y="1294"/>
                      <a:pt x="1513" y="1251"/>
                      <a:pt x="1794" y="1157"/>
                    </a:cubicBezTo>
                    <a:cubicBezTo>
                      <a:pt x="2159" y="1005"/>
                      <a:pt x="2675" y="823"/>
                      <a:pt x="2979" y="549"/>
                    </a:cubicBezTo>
                    <a:cubicBezTo>
                      <a:pt x="2451" y="302"/>
                      <a:pt x="1807" y="0"/>
                      <a:pt x="1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6"/>
              <p:cNvSpPr/>
              <p:nvPr/>
            </p:nvSpPr>
            <p:spPr>
              <a:xfrm>
                <a:off x="6022341" y="1965755"/>
                <a:ext cx="253696" cy="107926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1443" extrusionOk="0">
                    <a:moveTo>
                      <a:pt x="1546" y="215"/>
                    </a:moveTo>
                    <a:cubicBezTo>
                      <a:pt x="1981" y="215"/>
                      <a:pt x="2458" y="394"/>
                      <a:pt x="2912" y="599"/>
                    </a:cubicBezTo>
                    <a:lnTo>
                      <a:pt x="2912" y="599"/>
                    </a:lnTo>
                    <a:cubicBezTo>
                      <a:pt x="2621" y="829"/>
                      <a:pt x="2264" y="967"/>
                      <a:pt x="1932" y="1105"/>
                    </a:cubicBezTo>
                    <a:cubicBezTo>
                      <a:pt x="1700" y="1183"/>
                      <a:pt x="1496" y="1220"/>
                      <a:pt x="1305" y="1220"/>
                    </a:cubicBezTo>
                    <a:cubicBezTo>
                      <a:pt x="995" y="1220"/>
                      <a:pt x="718" y="1123"/>
                      <a:pt x="404" y="942"/>
                    </a:cubicBezTo>
                    <a:lnTo>
                      <a:pt x="404" y="942"/>
                    </a:lnTo>
                    <a:cubicBezTo>
                      <a:pt x="695" y="403"/>
                      <a:pt x="1099" y="215"/>
                      <a:pt x="1546" y="215"/>
                    </a:cubicBezTo>
                    <a:close/>
                    <a:moveTo>
                      <a:pt x="1371" y="1"/>
                    </a:moveTo>
                    <a:cubicBezTo>
                      <a:pt x="833" y="1"/>
                      <a:pt x="345" y="221"/>
                      <a:pt x="17" y="862"/>
                    </a:cubicBezTo>
                    <a:cubicBezTo>
                      <a:pt x="16" y="866"/>
                      <a:pt x="15" y="870"/>
                      <a:pt x="15" y="874"/>
                    </a:cubicBezTo>
                    <a:lnTo>
                      <a:pt x="15" y="874"/>
                    </a:lnTo>
                    <a:cubicBezTo>
                      <a:pt x="0" y="888"/>
                      <a:pt x="9" y="910"/>
                      <a:pt x="58" y="941"/>
                    </a:cubicBezTo>
                    <a:lnTo>
                      <a:pt x="58" y="941"/>
                    </a:lnTo>
                    <a:cubicBezTo>
                      <a:pt x="82" y="962"/>
                      <a:pt x="115" y="981"/>
                      <a:pt x="150" y="996"/>
                    </a:cubicBezTo>
                    <a:lnTo>
                      <a:pt x="150" y="996"/>
                    </a:lnTo>
                    <a:cubicBezTo>
                      <a:pt x="553" y="1237"/>
                      <a:pt x="939" y="1442"/>
                      <a:pt x="1414" y="1442"/>
                    </a:cubicBezTo>
                    <a:cubicBezTo>
                      <a:pt x="1444" y="1442"/>
                      <a:pt x="1475" y="1441"/>
                      <a:pt x="1506" y="1440"/>
                    </a:cubicBezTo>
                    <a:cubicBezTo>
                      <a:pt x="2114" y="1409"/>
                      <a:pt x="2844" y="1075"/>
                      <a:pt x="3330" y="680"/>
                    </a:cubicBezTo>
                    <a:cubicBezTo>
                      <a:pt x="3391" y="649"/>
                      <a:pt x="3269" y="589"/>
                      <a:pt x="3239" y="558"/>
                    </a:cubicBezTo>
                    <a:cubicBezTo>
                      <a:pt x="2658" y="284"/>
                      <a:pt x="1982" y="1"/>
                      <a:pt x="13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6"/>
              <p:cNvSpPr/>
              <p:nvPr/>
            </p:nvSpPr>
            <p:spPr>
              <a:xfrm>
                <a:off x="5880385" y="1937034"/>
                <a:ext cx="136422" cy="170527"/>
              </a:xfrm>
              <a:custGeom>
                <a:avLst/>
                <a:gdLst/>
                <a:ahLst/>
                <a:cxnLst/>
                <a:rect l="l" t="t" r="r" b="b"/>
                <a:pathLst>
                  <a:path w="1824" h="2280" extrusionOk="0">
                    <a:moveTo>
                      <a:pt x="1186" y="0"/>
                    </a:moveTo>
                    <a:lnTo>
                      <a:pt x="1186" y="0"/>
                    </a:lnTo>
                    <a:cubicBezTo>
                      <a:pt x="0" y="456"/>
                      <a:pt x="304" y="1733"/>
                      <a:pt x="1307" y="2280"/>
                    </a:cubicBezTo>
                    <a:cubicBezTo>
                      <a:pt x="1429" y="1976"/>
                      <a:pt x="1642" y="1702"/>
                      <a:pt x="1702" y="1398"/>
                    </a:cubicBezTo>
                    <a:cubicBezTo>
                      <a:pt x="1824" y="790"/>
                      <a:pt x="1581" y="426"/>
                      <a:pt x="11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6"/>
              <p:cNvSpPr/>
              <p:nvPr/>
            </p:nvSpPr>
            <p:spPr>
              <a:xfrm>
                <a:off x="5864454" y="1932023"/>
                <a:ext cx="161477" cy="180100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2408" extrusionOk="0">
                    <a:moveTo>
                      <a:pt x="1348" y="230"/>
                    </a:moveTo>
                    <a:cubicBezTo>
                      <a:pt x="1564" y="505"/>
                      <a:pt x="1738" y="780"/>
                      <a:pt x="1763" y="1161"/>
                    </a:cubicBezTo>
                    <a:cubicBezTo>
                      <a:pt x="1763" y="1516"/>
                      <a:pt x="1573" y="1807"/>
                      <a:pt x="1422" y="2123"/>
                    </a:cubicBezTo>
                    <a:lnTo>
                      <a:pt x="1422" y="2123"/>
                    </a:lnTo>
                    <a:cubicBezTo>
                      <a:pt x="767" y="1610"/>
                      <a:pt x="589" y="690"/>
                      <a:pt x="1348" y="230"/>
                    </a:cubicBezTo>
                    <a:close/>
                    <a:moveTo>
                      <a:pt x="1296" y="0"/>
                    </a:moveTo>
                    <a:cubicBezTo>
                      <a:pt x="1276" y="0"/>
                      <a:pt x="1259" y="2"/>
                      <a:pt x="1247" y="6"/>
                    </a:cubicBezTo>
                    <a:cubicBezTo>
                      <a:pt x="0" y="523"/>
                      <a:pt x="396" y="1830"/>
                      <a:pt x="1368" y="2377"/>
                    </a:cubicBezTo>
                    <a:cubicBezTo>
                      <a:pt x="1414" y="2392"/>
                      <a:pt x="1490" y="2407"/>
                      <a:pt x="1558" y="2407"/>
                    </a:cubicBezTo>
                    <a:cubicBezTo>
                      <a:pt x="1627" y="2407"/>
                      <a:pt x="1687" y="2392"/>
                      <a:pt x="1703" y="2347"/>
                    </a:cubicBezTo>
                    <a:cubicBezTo>
                      <a:pt x="1885" y="1921"/>
                      <a:pt x="2158" y="1556"/>
                      <a:pt x="2128" y="1070"/>
                    </a:cubicBezTo>
                    <a:cubicBezTo>
                      <a:pt x="2098" y="675"/>
                      <a:pt x="1824" y="341"/>
                      <a:pt x="1581" y="67"/>
                    </a:cubicBezTo>
                    <a:cubicBezTo>
                      <a:pt x="1543" y="29"/>
                      <a:pt x="1464" y="12"/>
                      <a:pt x="1388" y="10"/>
                    </a:cubicBezTo>
                    <a:lnTo>
                      <a:pt x="1388" y="10"/>
                    </a:lnTo>
                    <a:cubicBezTo>
                      <a:pt x="1355" y="4"/>
                      <a:pt x="1323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6"/>
              <p:cNvSpPr/>
              <p:nvPr/>
            </p:nvSpPr>
            <p:spPr>
              <a:xfrm>
                <a:off x="5916734" y="1902929"/>
                <a:ext cx="197826" cy="172845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2311" extrusionOk="0">
                    <a:moveTo>
                      <a:pt x="821" y="0"/>
                    </a:moveTo>
                    <a:cubicBezTo>
                      <a:pt x="0" y="1489"/>
                      <a:pt x="1399" y="2006"/>
                      <a:pt x="2402" y="2310"/>
                    </a:cubicBezTo>
                    <a:cubicBezTo>
                      <a:pt x="2645" y="1337"/>
                      <a:pt x="1885" y="91"/>
                      <a:pt x="8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6"/>
              <p:cNvSpPr/>
              <p:nvPr/>
            </p:nvSpPr>
            <p:spPr>
              <a:xfrm>
                <a:off x="5934908" y="1896048"/>
                <a:ext cx="195582" cy="186532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2494" extrusionOk="0">
                    <a:moveTo>
                      <a:pt x="730" y="185"/>
                    </a:moveTo>
                    <a:cubicBezTo>
                      <a:pt x="1588" y="413"/>
                      <a:pt x="2089" y="1415"/>
                      <a:pt x="1973" y="2254"/>
                    </a:cubicBezTo>
                    <a:lnTo>
                      <a:pt x="1973" y="2254"/>
                    </a:lnTo>
                    <a:cubicBezTo>
                      <a:pt x="1574" y="2126"/>
                      <a:pt x="1178" y="1974"/>
                      <a:pt x="882" y="1703"/>
                    </a:cubicBezTo>
                    <a:cubicBezTo>
                      <a:pt x="414" y="1264"/>
                      <a:pt x="481" y="713"/>
                      <a:pt x="730" y="185"/>
                    </a:cubicBezTo>
                    <a:close/>
                    <a:moveTo>
                      <a:pt x="578" y="1"/>
                    </a:moveTo>
                    <a:cubicBezTo>
                      <a:pt x="523" y="1"/>
                      <a:pt x="483" y="11"/>
                      <a:pt x="456" y="26"/>
                    </a:cubicBezTo>
                    <a:lnTo>
                      <a:pt x="456" y="26"/>
                    </a:lnTo>
                    <a:cubicBezTo>
                      <a:pt x="429" y="33"/>
                      <a:pt x="407" y="45"/>
                      <a:pt x="396" y="62"/>
                    </a:cubicBezTo>
                    <a:cubicBezTo>
                      <a:pt x="122" y="609"/>
                      <a:pt x="1" y="1217"/>
                      <a:pt x="487" y="1673"/>
                    </a:cubicBezTo>
                    <a:cubicBezTo>
                      <a:pt x="882" y="2098"/>
                      <a:pt x="1490" y="2281"/>
                      <a:pt x="2037" y="2463"/>
                    </a:cubicBezTo>
                    <a:cubicBezTo>
                      <a:pt x="2068" y="2478"/>
                      <a:pt x="2136" y="2493"/>
                      <a:pt x="2201" y="2493"/>
                    </a:cubicBezTo>
                    <a:cubicBezTo>
                      <a:pt x="2265" y="2493"/>
                      <a:pt x="2326" y="2478"/>
                      <a:pt x="2341" y="2433"/>
                    </a:cubicBezTo>
                    <a:cubicBezTo>
                      <a:pt x="2615" y="1277"/>
                      <a:pt x="1733" y="153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6"/>
              <p:cNvSpPr/>
              <p:nvPr/>
            </p:nvSpPr>
            <p:spPr>
              <a:xfrm>
                <a:off x="5800805" y="1836962"/>
                <a:ext cx="147865" cy="20695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767" extrusionOk="0">
                    <a:moveTo>
                      <a:pt x="1307" y="1"/>
                    </a:moveTo>
                    <a:cubicBezTo>
                      <a:pt x="395" y="305"/>
                      <a:pt x="0" y="852"/>
                      <a:pt x="274" y="1551"/>
                    </a:cubicBezTo>
                    <a:cubicBezTo>
                      <a:pt x="487" y="2098"/>
                      <a:pt x="1186" y="2250"/>
                      <a:pt x="1368" y="2767"/>
                    </a:cubicBezTo>
                    <a:cubicBezTo>
                      <a:pt x="1459" y="2250"/>
                      <a:pt x="1794" y="1855"/>
                      <a:pt x="1885" y="1338"/>
                    </a:cubicBezTo>
                    <a:cubicBezTo>
                      <a:pt x="1976" y="760"/>
                      <a:pt x="1611" y="457"/>
                      <a:pt x="13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6"/>
              <p:cNvSpPr/>
              <p:nvPr/>
            </p:nvSpPr>
            <p:spPr>
              <a:xfrm>
                <a:off x="5796243" y="1829632"/>
                <a:ext cx="163721" cy="219142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2930" extrusionOk="0">
                    <a:moveTo>
                      <a:pt x="1258" y="229"/>
                    </a:moveTo>
                    <a:lnTo>
                      <a:pt x="1258" y="229"/>
                    </a:lnTo>
                    <a:cubicBezTo>
                      <a:pt x="1540" y="613"/>
                      <a:pt x="1817" y="962"/>
                      <a:pt x="1733" y="1466"/>
                    </a:cubicBezTo>
                    <a:cubicBezTo>
                      <a:pt x="1688" y="1827"/>
                      <a:pt x="1509" y="2154"/>
                      <a:pt x="1370" y="2497"/>
                    </a:cubicBezTo>
                    <a:lnTo>
                      <a:pt x="1370" y="2497"/>
                    </a:lnTo>
                    <a:cubicBezTo>
                      <a:pt x="1086" y="2205"/>
                      <a:pt x="699" y="2005"/>
                      <a:pt x="517" y="1618"/>
                    </a:cubicBezTo>
                    <a:cubicBezTo>
                      <a:pt x="250" y="951"/>
                      <a:pt x="710" y="495"/>
                      <a:pt x="1258" y="229"/>
                    </a:cubicBezTo>
                    <a:close/>
                    <a:moveTo>
                      <a:pt x="1437" y="0"/>
                    </a:moveTo>
                    <a:cubicBezTo>
                      <a:pt x="1358" y="0"/>
                      <a:pt x="1261" y="26"/>
                      <a:pt x="1211" y="62"/>
                    </a:cubicBezTo>
                    <a:lnTo>
                      <a:pt x="1211" y="62"/>
                    </a:lnTo>
                    <a:cubicBezTo>
                      <a:pt x="708" y="249"/>
                      <a:pt x="120" y="581"/>
                      <a:pt x="61" y="1193"/>
                    </a:cubicBezTo>
                    <a:cubicBezTo>
                      <a:pt x="1" y="2074"/>
                      <a:pt x="912" y="2226"/>
                      <a:pt x="1247" y="2865"/>
                    </a:cubicBezTo>
                    <a:cubicBezTo>
                      <a:pt x="1261" y="2907"/>
                      <a:pt x="1340" y="2930"/>
                      <a:pt x="1422" y="2930"/>
                    </a:cubicBezTo>
                    <a:cubicBezTo>
                      <a:pt x="1515" y="2930"/>
                      <a:pt x="1611" y="2899"/>
                      <a:pt x="1611" y="2834"/>
                    </a:cubicBezTo>
                    <a:cubicBezTo>
                      <a:pt x="1733" y="2317"/>
                      <a:pt x="2098" y="1862"/>
                      <a:pt x="2128" y="1345"/>
                    </a:cubicBezTo>
                    <a:cubicBezTo>
                      <a:pt x="2189" y="798"/>
                      <a:pt x="1824" y="433"/>
                      <a:pt x="1551" y="38"/>
                    </a:cubicBezTo>
                    <a:cubicBezTo>
                      <a:pt x="1533" y="11"/>
                      <a:pt x="1489" y="0"/>
                      <a:pt x="14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6"/>
              <p:cNvSpPr/>
              <p:nvPr/>
            </p:nvSpPr>
            <p:spPr>
              <a:xfrm>
                <a:off x="5866698" y="1827388"/>
                <a:ext cx="234250" cy="113610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519" extrusionOk="0">
                    <a:moveTo>
                      <a:pt x="1590" y="1"/>
                    </a:moveTo>
                    <a:cubicBezTo>
                      <a:pt x="1084" y="1"/>
                      <a:pt x="513" y="258"/>
                      <a:pt x="1" y="919"/>
                    </a:cubicBezTo>
                    <a:cubicBezTo>
                      <a:pt x="295" y="1333"/>
                      <a:pt x="824" y="1518"/>
                      <a:pt x="1373" y="1518"/>
                    </a:cubicBezTo>
                    <a:cubicBezTo>
                      <a:pt x="2074" y="1518"/>
                      <a:pt x="2808" y="1217"/>
                      <a:pt x="3132" y="706"/>
                    </a:cubicBezTo>
                    <a:cubicBezTo>
                      <a:pt x="2797" y="554"/>
                      <a:pt x="2554" y="281"/>
                      <a:pt x="2189" y="129"/>
                    </a:cubicBezTo>
                    <a:cubicBezTo>
                      <a:pt x="2008" y="47"/>
                      <a:pt x="1805" y="1"/>
                      <a:pt x="15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6"/>
              <p:cNvSpPr/>
              <p:nvPr/>
            </p:nvSpPr>
            <p:spPr>
              <a:xfrm>
                <a:off x="5851963" y="1820657"/>
                <a:ext cx="262596" cy="127446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1704" extrusionOk="0">
                    <a:moveTo>
                      <a:pt x="1723" y="179"/>
                    </a:moveTo>
                    <a:cubicBezTo>
                      <a:pt x="1819" y="179"/>
                      <a:pt x="1919" y="192"/>
                      <a:pt x="2022" y="219"/>
                    </a:cubicBezTo>
                    <a:cubicBezTo>
                      <a:pt x="2325" y="279"/>
                      <a:pt x="3146" y="675"/>
                      <a:pt x="2964" y="1009"/>
                    </a:cubicBezTo>
                    <a:cubicBezTo>
                      <a:pt x="2721" y="1404"/>
                      <a:pt x="1961" y="1526"/>
                      <a:pt x="1566" y="1526"/>
                    </a:cubicBezTo>
                    <a:cubicBezTo>
                      <a:pt x="1122" y="1496"/>
                      <a:pt x="707" y="1351"/>
                      <a:pt x="405" y="979"/>
                    </a:cubicBezTo>
                    <a:lnTo>
                      <a:pt x="405" y="979"/>
                    </a:lnTo>
                    <a:cubicBezTo>
                      <a:pt x="739" y="574"/>
                      <a:pt x="1178" y="179"/>
                      <a:pt x="1723" y="179"/>
                    </a:cubicBezTo>
                    <a:close/>
                    <a:moveTo>
                      <a:pt x="1785" y="1"/>
                    </a:moveTo>
                    <a:cubicBezTo>
                      <a:pt x="1743" y="1"/>
                      <a:pt x="1701" y="2"/>
                      <a:pt x="1657" y="6"/>
                    </a:cubicBezTo>
                    <a:cubicBezTo>
                      <a:pt x="988" y="67"/>
                      <a:pt x="441" y="462"/>
                      <a:pt x="46" y="978"/>
                    </a:cubicBezTo>
                    <a:cubicBezTo>
                      <a:pt x="42" y="983"/>
                      <a:pt x="40" y="987"/>
                      <a:pt x="38" y="991"/>
                    </a:cubicBezTo>
                    <a:lnTo>
                      <a:pt x="38" y="991"/>
                    </a:lnTo>
                    <a:cubicBezTo>
                      <a:pt x="11" y="1007"/>
                      <a:pt x="0" y="1024"/>
                      <a:pt x="15" y="1039"/>
                    </a:cubicBezTo>
                    <a:cubicBezTo>
                      <a:pt x="378" y="1496"/>
                      <a:pt x="966" y="1703"/>
                      <a:pt x="1570" y="1703"/>
                    </a:cubicBezTo>
                    <a:cubicBezTo>
                      <a:pt x="2333" y="1703"/>
                      <a:pt x="3121" y="1373"/>
                      <a:pt x="3511" y="796"/>
                    </a:cubicBezTo>
                    <a:cubicBezTo>
                      <a:pt x="3511" y="766"/>
                      <a:pt x="3511" y="735"/>
                      <a:pt x="3481" y="735"/>
                    </a:cubicBezTo>
                    <a:cubicBezTo>
                      <a:pt x="2879" y="449"/>
                      <a:pt x="2467" y="1"/>
                      <a:pt x="1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6"/>
              <p:cNvSpPr/>
              <p:nvPr/>
            </p:nvSpPr>
            <p:spPr>
              <a:xfrm>
                <a:off x="5734838" y="1739208"/>
                <a:ext cx="177408" cy="184214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463" extrusionOk="0">
                    <a:moveTo>
                      <a:pt x="1612" y="1"/>
                    </a:moveTo>
                    <a:lnTo>
                      <a:pt x="1612" y="1"/>
                    </a:lnTo>
                    <a:cubicBezTo>
                      <a:pt x="122" y="274"/>
                      <a:pt x="1" y="1824"/>
                      <a:pt x="1034" y="2463"/>
                    </a:cubicBezTo>
                    <a:cubicBezTo>
                      <a:pt x="1794" y="1855"/>
                      <a:pt x="2372" y="821"/>
                      <a:pt x="1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6"/>
              <p:cNvSpPr/>
              <p:nvPr/>
            </p:nvSpPr>
            <p:spPr>
              <a:xfrm>
                <a:off x="5741719" y="1734347"/>
                <a:ext cx="181895" cy="196106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2622" extrusionOk="0">
                    <a:moveTo>
                      <a:pt x="1449" y="200"/>
                    </a:moveTo>
                    <a:lnTo>
                      <a:pt x="1449" y="200"/>
                    </a:lnTo>
                    <a:cubicBezTo>
                      <a:pt x="1974" y="935"/>
                      <a:pt x="1539" y="1772"/>
                      <a:pt x="920" y="2355"/>
                    </a:cubicBezTo>
                    <a:lnTo>
                      <a:pt x="920" y="2355"/>
                    </a:lnTo>
                    <a:cubicBezTo>
                      <a:pt x="597" y="2053"/>
                      <a:pt x="408" y="1633"/>
                      <a:pt x="486" y="1190"/>
                    </a:cubicBezTo>
                    <a:cubicBezTo>
                      <a:pt x="567" y="654"/>
                      <a:pt x="978" y="331"/>
                      <a:pt x="1449" y="200"/>
                    </a:cubicBezTo>
                    <a:close/>
                    <a:moveTo>
                      <a:pt x="1474" y="1"/>
                    </a:moveTo>
                    <a:cubicBezTo>
                      <a:pt x="1464" y="1"/>
                      <a:pt x="1454" y="1"/>
                      <a:pt x="1445" y="2"/>
                    </a:cubicBezTo>
                    <a:lnTo>
                      <a:pt x="1445" y="2"/>
                    </a:lnTo>
                    <a:cubicBezTo>
                      <a:pt x="1439" y="1"/>
                      <a:pt x="1434" y="1"/>
                      <a:pt x="1428" y="1"/>
                    </a:cubicBezTo>
                    <a:cubicBezTo>
                      <a:pt x="1417" y="1"/>
                      <a:pt x="1406" y="2"/>
                      <a:pt x="1398" y="5"/>
                    </a:cubicBezTo>
                    <a:cubicBezTo>
                      <a:pt x="790" y="126"/>
                      <a:pt x="213" y="491"/>
                      <a:pt x="91" y="1129"/>
                    </a:cubicBezTo>
                    <a:cubicBezTo>
                      <a:pt x="0" y="1737"/>
                      <a:pt x="334" y="2254"/>
                      <a:pt x="821" y="2558"/>
                    </a:cubicBezTo>
                    <a:cubicBezTo>
                      <a:pt x="858" y="2596"/>
                      <a:pt x="942" y="2622"/>
                      <a:pt x="1015" y="2622"/>
                    </a:cubicBezTo>
                    <a:cubicBezTo>
                      <a:pt x="1060" y="2622"/>
                      <a:pt x="1101" y="2612"/>
                      <a:pt x="1125" y="2588"/>
                    </a:cubicBezTo>
                    <a:cubicBezTo>
                      <a:pt x="1885" y="1950"/>
                      <a:pt x="2432" y="917"/>
                      <a:pt x="1702" y="66"/>
                    </a:cubicBezTo>
                    <a:cubicBezTo>
                      <a:pt x="1660" y="23"/>
                      <a:pt x="1559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6"/>
              <p:cNvSpPr/>
              <p:nvPr/>
            </p:nvSpPr>
            <p:spPr>
              <a:xfrm>
                <a:off x="5803049" y="1707421"/>
                <a:ext cx="159233" cy="195582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2615" extrusionOk="0">
                    <a:moveTo>
                      <a:pt x="700" y="0"/>
                    </a:moveTo>
                    <a:lnTo>
                      <a:pt x="700" y="0"/>
                    </a:lnTo>
                    <a:cubicBezTo>
                      <a:pt x="1" y="638"/>
                      <a:pt x="335" y="1641"/>
                      <a:pt x="730" y="2067"/>
                    </a:cubicBezTo>
                    <a:cubicBezTo>
                      <a:pt x="1034" y="2432"/>
                      <a:pt x="1612" y="2614"/>
                      <a:pt x="2068" y="2614"/>
                    </a:cubicBezTo>
                    <a:cubicBezTo>
                      <a:pt x="1855" y="2128"/>
                      <a:pt x="2128" y="1489"/>
                      <a:pt x="1976" y="973"/>
                    </a:cubicBezTo>
                    <a:cubicBezTo>
                      <a:pt x="1824" y="426"/>
                      <a:pt x="1156" y="304"/>
                      <a:pt x="7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6"/>
              <p:cNvSpPr/>
              <p:nvPr/>
            </p:nvSpPr>
            <p:spPr>
              <a:xfrm>
                <a:off x="5803049" y="1700765"/>
                <a:ext cx="179652" cy="20904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795" extrusionOk="0">
                    <a:moveTo>
                      <a:pt x="790" y="246"/>
                    </a:moveTo>
                    <a:cubicBezTo>
                      <a:pt x="1191" y="419"/>
                      <a:pt x="1666" y="595"/>
                      <a:pt x="1794" y="1031"/>
                    </a:cubicBezTo>
                    <a:cubicBezTo>
                      <a:pt x="1939" y="1554"/>
                      <a:pt x="1723" y="2078"/>
                      <a:pt x="1864" y="2601"/>
                    </a:cubicBezTo>
                    <a:lnTo>
                      <a:pt x="1864" y="2601"/>
                    </a:lnTo>
                    <a:cubicBezTo>
                      <a:pt x="1233" y="2529"/>
                      <a:pt x="746" y="2170"/>
                      <a:pt x="548" y="1548"/>
                    </a:cubicBezTo>
                    <a:cubicBezTo>
                      <a:pt x="405" y="1062"/>
                      <a:pt x="477" y="603"/>
                      <a:pt x="790" y="246"/>
                    </a:cubicBezTo>
                    <a:close/>
                    <a:moveTo>
                      <a:pt x="604" y="0"/>
                    </a:moveTo>
                    <a:cubicBezTo>
                      <a:pt x="568" y="0"/>
                      <a:pt x="537" y="8"/>
                      <a:pt x="517" y="28"/>
                    </a:cubicBezTo>
                    <a:cubicBezTo>
                      <a:pt x="1" y="575"/>
                      <a:pt x="1" y="1335"/>
                      <a:pt x="396" y="1943"/>
                    </a:cubicBezTo>
                    <a:cubicBezTo>
                      <a:pt x="761" y="2521"/>
                      <a:pt x="1490" y="2764"/>
                      <a:pt x="2128" y="2794"/>
                    </a:cubicBezTo>
                    <a:cubicBezTo>
                      <a:pt x="2159" y="2794"/>
                      <a:pt x="2280" y="2794"/>
                      <a:pt x="2250" y="2733"/>
                    </a:cubicBezTo>
                    <a:cubicBezTo>
                      <a:pt x="2037" y="2156"/>
                      <a:pt x="2402" y="1396"/>
                      <a:pt x="2037" y="849"/>
                    </a:cubicBezTo>
                    <a:cubicBezTo>
                      <a:pt x="1769" y="462"/>
                      <a:pt x="1240" y="308"/>
                      <a:pt x="818" y="74"/>
                    </a:cubicBezTo>
                    <a:lnTo>
                      <a:pt x="818" y="74"/>
                    </a:lnTo>
                    <a:cubicBezTo>
                      <a:pt x="764" y="33"/>
                      <a:pt x="675" y="0"/>
                      <a:pt x="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6"/>
              <p:cNvSpPr/>
              <p:nvPr/>
            </p:nvSpPr>
            <p:spPr>
              <a:xfrm>
                <a:off x="6992026" y="1998289"/>
                <a:ext cx="167984" cy="156989"/>
              </a:xfrm>
              <a:custGeom>
                <a:avLst/>
                <a:gdLst/>
                <a:ahLst/>
                <a:cxnLst/>
                <a:rect l="l" t="t" r="r" b="b"/>
                <a:pathLst>
                  <a:path w="2246" h="2099" extrusionOk="0">
                    <a:moveTo>
                      <a:pt x="1866" y="0"/>
                    </a:moveTo>
                    <a:cubicBezTo>
                      <a:pt x="1853" y="0"/>
                      <a:pt x="1839" y="1"/>
                      <a:pt x="1824" y="2"/>
                    </a:cubicBezTo>
                    <a:cubicBezTo>
                      <a:pt x="882" y="62"/>
                      <a:pt x="1" y="1096"/>
                      <a:pt x="1" y="2099"/>
                    </a:cubicBezTo>
                    <a:cubicBezTo>
                      <a:pt x="1338" y="1917"/>
                      <a:pt x="1764" y="1582"/>
                      <a:pt x="2068" y="731"/>
                    </a:cubicBezTo>
                    <a:cubicBezTo>
                      <a:pt x="2185" y="408"/>
                      <a:pt x="2246" y="0"/>
                      <a:pt x="18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6"/>
              <p:cNvSpPr/>
              <p:nvPr/>
            </p:nvSpPr>
            <p:spPr>
              <a:xfrm>
                <a:off x="6977291" y="1991184"/>
                <a:ext cx="203510" cy="170976"/>
              </a:xfrm>
              <a:custGeom>
                <a:avLst/>
                <a:gdLst/>
                <a:ahLst/>
                <a:cxnLst/>
                <a:rect l="l" t="t" r="r" b="b"/>
                <a:pathLst>
                  <a:path w="2721" h="2286" extrusionOk="0">
                    <a:moveTo>
                      <a:pt x="1927" y="156"/>
                    </a:moveTo>
                    <a:cubicBezTo>
                      <a:pt x="1939" y="156"/>
                      <a:pt x="1950" y="156"/>
                      <a:pt x="1961" y="157"/>
                    </a:cubicBezTo>
                    <a:cubicBezTo>
                      <a:pt x="2265" y="218"/>
                      <a:pt x="2143" y="613"/>
                      <a:pt x="2082" y="796"/>
                    </a:cubicBezTo>
                    <a:cubicBezTo>
                      <a:pt x="1807" y="1650"/>
                      <a:pt x="1181" y="1955"/>
                      <a:pt x="387" y="2095"/>
                    </a:cubicBezTo>
                    <a:lnTo>
                      <a:pt x="387" y="2095"/>
                    </a:lnTo>
                    <a:cubicBezTo>
                      <a:pt x="439" y="1554"/>
                      <a:pt x="676" y="1047"/>
                      <a:pt x="1049" y="674"/>
                    </a:cubicBezTo>
                    <a:cubicBezTo>
                      <a:pt x="1253" y="499"/>
                      <a:pt x="1654" y="156"/>
                      <a:pt x="1927" y="156"/>
                    </a:cubicBezTo>
                    <a:close/>
                    <a:moveTo>
                      <a:pt x="2076" y="1"/>
                    </a:moveTo>
                    <a:cubicBezTo>
                      <a:pt x="1767" y="1"/>
                      <a:pt x="1390" y="154"/>
                      <a:pt x="1201" y="249"/>
                    </a:cubicBezTo>
                    <a:cubicBezTo>
                      <a:pt x="502" y="644"/>
                      <a:pt x="15" y="1404"/>
                      <a:pt x="15" y="2194"/>
                    </a:cubicBezTo>
                    <a:cubicBezTo>
                      <a:pt x="0" y="2255"/>
                      <a:pt x="91" y="2285"/>
                      <a:pt x="186" y="2285"/>
                    </a:cubicBezTo>
                    <a:cubicBezTo>
                      <a:pt x="198" y="2285"/>
                      <a:pt x="211" y="2285"/>
                      <a:pt x="223" y="2284"/>
                    </a:cubicBezTo>
                    <a:lnTo>
                      <a:pt x="223" y="2284"/>
                    </a:lnTo>
                    <a:cubicBezTo>
                      <a:pt x="235" y="2285"/>
                      <a:pt x="247" y="2285"/>
                      <a:pt x="258" y="2285"/>
                    </a:cubicBezTo>
                    <a:cubicBezTo>
                      <a:pt x="836" y="2194"/>
                      <a:pt x="1505" y="2072"/>
                      <a:pt x="1961" y="1647"/>
                    </a:cubicBezTo>
                    <a:cubicBezTo>
                      <a:pt x="2234" y="1373"/>
                      <a:pt x="2720" y="613"/>
                      <a:pt x="2508" y="218"/>
                    </a:cubicBezTo>
                    <a:cubicBezTo>
                      <a:pt x="2427" y="57"/>
                      <a:pt x="2264" y="1"/>
                      <a:pt x="20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6"/>
              <p:cNvSpPr/>
              <p:nvPr/>
            </p:nvSpPr>
            <p:spPr>
              <a:xfrm>
                <a:off x="6864729" y="1970990"/>
                <a:ext cx="222882" cy="96856"/>
              </a:xfrm>
              <a:custGeom>
                <a:avLst/>
                <a:gdLst/>
                <a:ahLst/>
                <a:cxnLst/>
                <a:rect l="l" t="t" r="r" b="b"/>
                <a:pathLst>
                  <a:path w="2980" h="1295" extrusionOk="0">
                    <a:moveTo>
                      <a:pt x="1754" y="0"/>
                    </a:moveTo>
                    <a:cubicBezTo>
                      <a:pt x="1173" y="0"/>
                      <a:pt x="529" y="302"/>
                      <a:pt x="0" y="549"/>
                    </a:cubicBezTo>
                    <a:cubicBezTo>
                      <a:pt x="304" y="823"/>
                      <a:pt x="821" y="1005"/>
                      <a:pt x="1186" y="1157"/>
                    </a:cubicBezTo>
                    <a:cubicBezTo>
                      <a:pt x="1467" y="1251"/>
                      <a:pt x="1691" y="1294"/>
                      <a:pt x="1890" y="1294"/>
                    </a:cubicBezTo>
                    <a:cubicBezTo>
                      <a:pt x="2271" y="1294"/>
                      <a:pt x="2559" y="1133"/>
                      <a:pt x="2979" y="853"/>
                    </a:cubicBezTo>
                    <a:cubicBezTo>
                      <a:pt x="2687" y="214"/>
                      <a:pt x="2243" y="0"/>
                      <a:pt x="1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6"/>
              <p:cNvSpPr/>
              <p:nvPr/>
            </p:nvSpPr>
            <p:spPr>
              <a:xfrm>
                <a:off x="6851116" y="1967325"/>
                <a:ext cx="251303" cy="105308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1408" extrusionOk="0">
                    <a:moveTo>
                      <a:pt x="1952" y="148"/>
                    </a:moveTo>
                    <a:cubicBezTo>
                      <a:pt x="2428" y="148"/>
                      <a:pt x="2729" y="446"/>
                      <a:pt x="2962" y="899"/>
                    </a:cubicBezTo>
                    <a:lnTo>
                      <a:pt x="2962" y="899"/>
                    </a:lnTo>
                    <a:cubicBezTo>
                      <a:pt x="2761" y="1019"/>
                      <a:pt x="2536" y="1178"/>
                      <a:pt x="2310" y="1206"/>
                    </a:cubicBezTo>
                    <a:cubicBezTo>
                      <a:pt x="2230" y="1228"/>
                      <a:pt x="2145" y="1237"/>
                      <a:pt x="2058" y="1237"/>
                    </a:cubicBezTo>
                    <a:cubicBezTo>
                      <a:pt x="1778" y="1237"/>
                      <a:pt x="1470" y="1139"/>
                      <a:pt x="1216" y="1024"/>
                    </a:cubicBezTo>
                    <a:cubicBezTo>
                      <a:pt x="1064" y="963"/>
                      <a:pt x="882" y="902"/>
                      <a:pt x="730" y="811"/>
                    </a:cubicBezTo>
                    <a:cubicBezTo>
                      <a:pt x="365" y="598"/>
                      <a:pt x="486" y="598"/>
                      <a:pt x="760" y="476"/>
                    </a:cubicBezTo>
                    <a:cubicBezTo>
                      <a:pt x="1003" y="324"/>
                      <a:pt x="1398" y="203"/>
                      <a:pt x="1702" y="173"/>
                    </a:cubicBezTo>
                    <a:cubicBezTo>
                      <a:pt x="1791" y="156"/>
                      <a:pt x="1874" y="148"/>
                      <a:pt x="1952" y="148"/>
                    </a:cubicBezTo>
                    <a:close/>
                    <a:moveTo>
                      <a:pt x="1917" y="0"/>
                    </a:moveTo>
                    <a:cubicBezTo>
                      <a:pt x="1297" y="0"/>
                      <a:pt x="615" y="269"/>
                      <a:pt x="31" y="537"/>
                    </a:cubicBezTo>
                    <a:cubicBezTo>
                      <a:pt x="0" y="568"/>
                      <a:pt x="0" y="598"/>
                      <a:pt x="31" y="628"/>
                    </a:cubicBezTo>
                    <a:cubicBezTo>
                      <a:pt x="517" y="1024"/>
                      <a:pt x="1216" y="1328"/>
                      <a:pt x="1854" y="1388"/>
                    </a:cubicBezTo>
                    <a:cubicBezTo>
                      <a:pt x="1934" y="1402"/>
                      <a:pt x="2012" y="1408"/>
                      <a:pt x="2088" y="1408"/>
                    </a:cubicBezTo>
                    <a:cubicBezTo>
                      <a:pt x="2535" y="1408"/>
                      <a:pt x="2924" y="1196"/>
                      <a:pt x="3313" y="963"/>
                    </a:cubicBezTo>
                    <a:cubicBezTo>
                      <a:pt x="3314" y="962"/>
                      <a:pt x="3315" y="961"/>
                      <a:pt x="3317" y="960"/>
                    </a:cubicBezTo>
                    <a:lnTo>
                      <a:pt x="3317" y="960"/>
                    </a:lnTo>
                    <a:cubicBezTo>
                      <a:pt x="3346" y="946"/>
                      <a:pt x="3360" y="926"/>
                      <a:pt x="3344" y="902"/>
                    </a:cubicBezTo>
                    <a:cubicBezTo>
                      <a:pt x="3008" y="230"/>
                      <a:pt x="2489" y="0"/>
                      <a:pt x="19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6"/>
              <p:cNvSpPr/>
              <p:nvPr/>
            </p:nvSpPr>
            <p:spPr>
              <a:xfrm>
                <a:off x="7110273" y="1937034"/>
                <a:ext cx="134178" cy="170527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2280" extrusionOk="0">
                    <a:moveTo>
                      <a:pt x="608" y="0"/>
                    </a:moveTo>
                    <a:lnTo>
                      <a:pt x="608" y="0"/>
                    </a:lnTo>
                    <a:cubicBezTo>
                      <a:pt x="243" y="426"/>
                      <a:pt x="0" y="790"/>
                      <a:pt x="91" y="1398"/>
                    </a:cubicBezTo>
                    <a:cubicBezTo>
                      <a:pt x="152" y="1702"/>
                      <a:pt x="395" y="1976"/>
                      <a:pt x="487" y="2280"/>
                    </a:cubicBezTo>
                    <a:cubicBezTo>
                      <a:pt x="1520" y="1733"/>
                      <a:pt x="1794" y="456"/>
                      <a:pt x="6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6"/>
              <p:cNvSpPr/>
              <p:nvPr/>
            </p:nvSpPr>
            <p:spPr>
              <a:xfrm>
                <a:off x="7098904" y="1931874"/>
                <a:ext cx="159158" cy="181147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422" extrusionOk="0">
                    <a:moveTo>
                      <a:pt x="852" y="211"/>
                    </a:moveTo>
                    <a:lnTo>
                      <a:pt x="852" y="211"/>
                    </a:lnTo>
                    <a:cubicBezTo>
                      <a:pt x="1614" y="694"/>
                      <a:pt x="1378" y="1609"/>
                      <a:pt x="735" y="2122"/>
                    </a:cubicBezTo>
                    <a:lnTo>
                      <a:pt x="735" y="2122"/>
                    </a:lnTo>
                    <a:cubicBezTo>
                      <a:pt x="585" y="1806"/>
                      <a:pt x="401" y="1511"/>
                      <a:pt x="426" y="1133"/>
                    </a:cubicBezTo>
                    <a:cubicBezTo>
                      <a:pt x="426" y="759"/>
                      <a:pt x="636" y="480"/>
                      <a:pt x="852" y="211"/>
                    </a:cubicBezTo>
                    <a:close/>
                    <a:moveTo>
                      <a:pt x="710" y="0"/>
                    </a:moveTo>
                    <a:cubicBezTo>
                      <a:pt x="656" y="0"/>
                      <a:pt x="605" y="11"/>
                      <a:pt x="578" y="39"/>
                    </a:cubicBezTo>
                    <a:cubicBezTo>
                      <a:pt x="304" y="343"/>
                      <a:pt x="61" y="677"/>
                      <a:pt x="31" y="1102"/>
                    </a:cubicBezTo>
                    <a:cubicBezTo>
                      <a:pt x="0" y="1589"/>
                      <a:pt x="274" y="1923"/>
                      <a:pt x="456" y="2349"/>
                    </a:cubicBezTo>
                    <a:cubicBezTo>
                      <a:pt x="473" y="2399"/>
                      <a:pt x="554" y="2421"/>
                      <a:pt x="634" y="2421"/>
                    </a:cubicBezTo>
                    <a:cubicBezTo>
                      <a:pt x="699" y="2421"/>
                      <a:pt x="763" y="2406"/>
                      <a:pt x="791" y="2379"/>
                    </a:cubicBezTo>
                    <a:cubicBezTo>
                      <a:pt x="1794" y="1832"/>
                      <a:pt x="2128" y="525"/>
                      <a:pt x="912" y="39"/>
                    </a:cubicBezTo>
                    <a:cubicBezTo>
                      <a:pt x="895" y="27"/>
                      <a:pt x="867" y="20"/>
                      <a:pt x="835" y="16"/>
                    </a:cubicBezTo>
                    <a:lnTo>
                      <a:pt x="835" y="16"/>
                    </a:lnTo>
                    <a:cubicBezTo>
                      <a:pt x="796" y="6"/>
                      <a:pt x="752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6"/>
              <p:cNvSpPr/>
              <p:nvPr/>
            </p:nvSpPr>
            <p:spPr>
              <a:xfrm>
                <a:off x="7010200" y="1902929"/>
                <a:ext cx="200145" cy="172845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2311" extrusionOk="0">
                    <a:moveTo>
                      <a:pt x="1825" y="0"/>
                    </a:moveTo>
                    <a:lnTo>
                      <a:pt x="1825" y="0"/>
                    </a:lnTo>
                    <a:cubicBezTo>
                      <a:pt x="761" y="91"/>
                      <a:pt x="1" y="1337"/>
                      <a:pt x="274" y="2310"/>
                    </a:cubicBezTo>
                    <a:cubicBezTo>
                      <a:pt x="1247" y="2006"/>
                      <a:pt x="2676" y="1489"/>
                      <a:pt x="1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6"/>
              <p:cNvSpPr/>
              <p:nvPr/>
            </p:nvSpPr>
            <p:spPr>
              <a:xfrm>
                <a:off x="6997261" y="1895599"/>
                <a:ext cx="192665" cy="187355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2505" extrusionOk="0">
                    <a:moveTo>
                      <a:pt x="1831" y="190"/>
                    </a:moveTo>
                    <a:cubicBezTo>
                      <a:pt x="2092" y="698"/>
                      <a:pt x="2171" y="1262"/>
                      <a:pt x="1724" y="1679"/>
                    </a:cubicBezTo>
                    <a:cubicBezTo>
                      <a:pt x="1418" y="1985"/>
                      <a:pt x="1004" y="2141"/>
                      <a:pt x="609" y="2274"/>
                    </a:cubicBezTo>
                    <a:lnTo>
                      <a:pt x="609" y="2274"/>
                    </a:lnTo>
                    <a:cubicBezTo>
                      <a:pt x="470" y="1431"/>
                      <a:pt x="968" y="405"/>
                      <a:pt x="1831" y="190"/>
                    </a:cubicBezTo>
                    <a:close/>
                    <a:moveTo>
                      <a:pt x="2072" y="0"/>
                    </a:moveTo>
                    <a:cubicBezTo>
                      <a:pt x="2003" y="0"/>
                      <a:pt x="1919" y="22"/>
                      <a:pt x="1864" y="56"/>
                    </a:cubicBezTo>
                    <a:lnTo>
                      <a:pt x="1864" y="56"/>
                    </a:lnTo>
                    <a:cubicBezTo>
                      <a:pt x="778" y="249"/>
                      <a:pt x="1" y="1358"/>
                      <a:pt x="235" y="2439"/>
                    </a:cubicBezTo>
                    <a:cubicBezTo>
                      <a:pt x="253" y="2493"/>
                      <a:pt x="326" y="2504"/>
                      <a:pt x="394" y="2504"/>
                    </a:cubicBezTo>
                    <a:cubicBezTo>
                      <a:pt x="440" y="2504"/>
                      <a:pt x="484" y="2499"/>
                      <a:pt x="508" y="2499"/>
                    </a:cubicBezTo>
                    <a:cubicBezTo>
                      <a:pt x="1025" y="2317"/>
                      <a:pt x="1633" y="2104"/>
                      <a:pt x="2058" y="1709"/>
                    </a:cubicBezTo>
                    <a:cubicBezTo>
                      <a:pt x="2575" y="1223"/>
                      <a:pt x="2484" y="615"/>
                      <a:pt x="2180" y="37"/>
                    </a:cubicBezTo>
                    <a:cubicBezTo>
                      <a:pt x="2163" y="11"/>
                      <a:pt x="2121" y="0"/>
                      <a:pt x="2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6"/>
              <p:cNvSpPr/>
              <p:nvPr/>
            </p:nvSpPr>
            <p:spPr>
              <a:xfrm>
                <a:off x="7176165" y="1836962"/>
                <a:ext cx="147865" cy="20695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767" extrusionOk="0">
                    <a:moveTo>
                      <a:pt x="669" y="1"/>
                    </a:moveTo>
                    <a:cubicBezTo>
                      <a:pt x="365" y="457"/>
                      <a:pt x="1" y="760"/>
                      <a:pt x="92" y="1338"/>
                    </a:cubicBezTo>
                    <a:cubicBezTo>
                      <a:pt x="183" y="1855"/>
                      <a:pt x="517" y="2250"/>
                      <a:pt x="609" y="2767"/>
                    </a:cubicBezTo>
                    <a:cubicBezTo>
                      <a:pt x="791" y="2250"/>
                      <a:pt x="1490" y="2098"/>
                      <a:pt x="1703" y="1551"/>
                    </a:cubicBezTo>
                    <a:cubicBezTo>
                      <a:pt x="1976" y="852"/>
                      <a:pt x="1581" y="305"/>
                      <a:pt x="6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6"/>
              <p:cNvSpPr/>
              <p:nvPr/>
            </p:nvSpPr>
            <p:spPr>
              <a:xfrm>
                <a:off x="7167115" y="1829707"/>
                <a:ext cx="159158" cy="219441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934" extrusionOk="0">
                    <a:moveTo>
                      <a:pt x="869" y="243"/>
                    </a:moveTo>
                    <a:lnTo>
                      <a:pt x="869" y="243"/>
                    </a:lnTo>
                    <a:cubicBezTo>
                      <a:pt x="1431" y="507"/>
                      <a:pt x="1913" y="968"/>
                      <a:pt x="1641" y="1648"/>
                    </a:cubicBezTo>
                    <a:cubicBezTo>
                      <a:pt x="1486" y="2026"/>
                      <a:pt x="1102" y="2225"/>
                      <a:pt x="812" y="2495"/>
                    </a:cubicBezTo>
                    <a:lnTo>
                      <a:pt x="812" y="2495"/>
                    </a:lnTo>
                    <a:cubicBezTo>
                      <a:pt x="676" y="2141"/>
                      <a:pt x="465" y="1806"/>
                      <a:pt x="395" y="1435"/>
                    </a:cubicBezTo>
                    <a:cubicBezTo>
                      <a:pt x="342" y="955"/>
                      <a:pt x="616" y="592"/>
                      <a:pt x="869" y="243"/>
                    </a:cubicBezTo>
                    <a:close/>
                    <a:moveTo>
                      <a:pt x="863" y="0"/>
                    </a:moveTo>
                    <a:cubicBezTo>
                      <a:pt x="831" y="0"/>
                      <a:pt x="793" y="5"/>
                      <a:pt x="755" y="13"/>
                    </a:cubicBezTo>
                    <a:lnTo>
                      <a:pt x="755" y="13"/>
                    </a:lnTo>
                    <a:cubicBezTo>
                      <a:pt x="689" y="18"/>
                      <a:pt x="630" y="35"/>
                      <a:pt x="608" y="67"/>
                    </a:cubicBezTo>
                    <a:cubicBezTo>
                      <a:pt x="334" y="462"/>
                      <a:pt x="0" y="827"/>
                      <a:pt x="0" y="1283"/>
                    </a:cubicBezTo>
                    <a:cubicBezTo>
                      <a:pt x="31" y="1861"/>
                      <a:pt x="426" y="2347"/>
                      <a:pt x="547" y="2864"/>
                    </a:cubicBezTo>
                    <a:cubicBezTo>
                      <a:pt x="547" y="2915"/>
                      <a:pt x="607" y="2934"/>
                      <a:pt x="678" y="2934"/>
                    </a:cubicBezTo>
                    <a:cubicBezTo>
                      <a:pt x="776" y="2934"/>
                      <a:pt x="894" y="2899"/>
                      <a:pt x="912" y="2864"/>
                    </a:cubicBezTo>
                    <a:cubicBezTo>
                      <a:pt x="1216" y="2225"/>
                      <a:pt x="2067" y="2073"/>
                      <a:pt x="2097" y="1253"/>
                    </a:cubicBezTo>
                    <a:cubicBezTo>
                      <a:pt x="2128" y="584"/>
                      <a:pt x="1459" y="219"/>
                      <a:pt x="912" y="6"/>
                    </a:cubicBezTo>
                    <a:cubicBezTo>
                      <a:pt x="900" y="2"/>
                      <a:pt x="883" y="0"/>
                      <a:pt x="8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6"/>
              <p:cNvSpPr/>
              <p:nvPr/>
            </p:nvSpPr>
            <p:spPr>
              <a:xfrm>
                <a:off x="7023887" y="1827388"/>
                <a:ext cx="234175" cy="113610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1519" extrusionOk="0">
                    <a:moveTo>
                      <a:pt x="1547" y="1"/>
                    </a:moveTo>
                    <a:cubicBezTo>
                      <a:pt x="1329" y="1"/>
                      <a:pt x="1124" y="47"/>
                      <a:pt x="942" y="129"/>
                    </a:cubicBezTo>
                    <a:cubicBezTo>
                      <a:pt x="608" y="281"/>
                      <a:pt x="365" y="554"/>
                      <a:pt x="0" y="706"/>
                    </a:cubicBezTo>
                    <a:cubicBezTo>
                      <a:pt x="324" y="1217"/>
                      <a:pt x="1058" y="1518"/>
                      <a:pt x="1759" y="1518"/>
                    </a:cubicBezTo>
                    <a:cubicBezTo>
                      <a:pt x="2308" y="1518"/>
                      <a:pt x="2837" y="1333"/>
                      <a:pt x="3131" y="919"/>
                    </a:cubicBezTo>
                    <a:cubicBezTo>
                      <a:pt x="2640" y="258"/>
                      <a:pt x="2060" y="1"/>
                      <a:pt x="15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6"/>
              <p:cNvSpPr/>
              <p:nvPr/>
            </p:nvSpPr>
            <p:spPr>
              <a:xfrm>
                <a:off x="7010200" y="1820956"/>
                <a:ext cx="262148" cy="127147"/>
              </a:xfrm>
              <a:custGeom>
                <a:avLst/>
                <a:gdLst/>
                <a:ahLst/>
                <a:cxnLst/>
                <a:rect l="l" t="t" r="r" b="b"/>
                <a:pathLst>
                  <a:path w="3505" h="1700" extrusionOk="0">
                    <a:moveTo>
                      <a:pt x="1747" y="182"/>
                    </a:moveTo>
                    <a:cubicBezTo>
                      <a:pt x="2295" y="182"/>
                      <a:pt x="2762" y="565"/>
                      <a:pt x="3119" y="990"/>
                    </a:cubicBezTo>
                    <a:lnTo>
                      <a:pt x="3119" y="990"/>
                    </a:lnTo>
                    <a:cubicBezTo>
                      <a:pt x="2831" y="1331"/>
                      <a:pt x="2281" y="1538"/>
                      <a:pt x="1747" y="1538"/>
                    </a:cubicBezTo>
                    <a:cubicBezTo>
                      <a:pt x="1302" y="1538"/>
                      <a:pt x="869" y="1395"/>
                      <a:pt x="609" y="1066"/>
                    </a:cubicBezTo>
                    <a:cubicBezTo>
                      <a:pt x="396" y="792"/>
                      <a:pt x="457" y="853"/>
                      <a:pt x="670" y="671"/>
                    </a:cubicBezTo>
                    <a:cubicBezTo>
                      <a:pt x="852" y="519"/>
                      <a:pt x="1065" y="367"/>
                      <a:pt x="1277" y="275"/>
                    </a:cubicBezTo>
                    <a:cubicBezTo>
                      <a:pt x="1440" y="211"/>
                      <a:pt x="1596" y="182"/>
                      <a:pt x="1747" y="182"/>
                    </a:cubicBezTo>
                    <a:close/>
                    <a:moveTo>
                      <a:pt x="1756" y="0"/>
                    </a:moveTo>
                    <a:cubicBezTo>
                      <a:pt x="1068" y="0"/>
                      <a:pt x="649" y="437"/>
                      <a:pt x="31" y="731"/>
                    </a:cubicBezTo>
                    <a:cubicBezTo>
                      <a:pt x="1" y="731"/>
                      <a:pt x="1" y="762"/>
                      <a:pt x="1" y="792"/>
                    </a:cubicBezTo>
                    <a:cubicBezTo>
                      <a:pt x="391" y="1369"/>
                      <a:pt x="1179" y="1699"/>
                      <a:pt x="1941" y="1699"/>
                    </a:cubicBezTo>
                    <a:cubicBezTo>
                      <a:pt x="2545" y="1699"/>
                      <a:pt x="3134" y="1492"/>
                      <a:pt x="3496" y="1035"/>
                    </a:cubicBezTo>
                    <a:cubicBezTo>
                      <a:pt x="3499" y="1031"/>
                      <a:pt x="3501" y="1028"/>
                      <a:pt x="3502" y="1024"/>
                    </a:cubicBezTo>
                    <a:lnTo>
                      <a:pt x="3502" y="1024"/>
                    </a:lnTo>
                    <a:cubicBezTo>
                      <a:pt x="3503" y="1022"/>
                      <a:pt x="3503" y="1019"/>
                      <a:pt x="3503" y="1017"/>
                    </a:cubicBezTo>
                    <a:lnTo>
                      <a:pt x="3503" y="1017"/>
                    </a:lnTo>
                    <a:cubicBezTo>
                      <a:pt x="3504" y="1001"/>
                      <a:pt x="3492" y="986"/>
                      <a:pt x="3471" y="973"/>
                    </a:cubicBezTo>
                    <a:lnTo>
                      <a:pt x="3471" y="973"/>
                    </a:lnTo>
                    <a:cubicBezTo>
                      <a:pt x="3049" y="443"/>
                      <a:pt x="2510" y="61"/>
                      <a:pt x="1825" y="2"/>
                    </a:cubicBezTo>
                    <a:cubicBezTo>
                      <a:pt x="1801" y="1"/>
                      <a:pt x="1778" y="0"/>
                      <a:pt x="17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6"/>
              <p:cNvSpPr/>
              <p:nvPr/>
            </p:nvSpPr>
            <p:spPr>
              <a:xfrm>
                <a:off x="7212589" y="1739208"/>
                <a:ext cx="177333" cy="184214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2463" extrusionOk="0">
                    <a:moveTo>
                      <a:pt x="760" y="1"/>
                    </a:moveTo>
                    <a:lnTo>
                      <a:pt x="760" y="1"/>
                    </a:lnTo>
                    <a:cubicBezTo>
                      <a:pt x="0" y="821"/>
                      <a:pt x="578" y="1855"/>
                      <a:pt x="1337" y="2463"/>
                    </a:cubicBezTo>
                    <a:cubicBezTo>
                      <a:pt x="2371" y="1824"/>
                      <a:pt x="2249" y="274"/>
                      <a:pt x="7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6"/>
              <p:cNvSpPr/>
              <p:nvPr/>
            </p:nvSpPr>
            <p:spPr>
              <a:xfrm>
                <a:off x="7201744" y="1732552"/>
                <a:ext cx="185934" cy="199172"/>
              </a:xfrm>
              <a:custGeom>
                <a:avLst/>
                <a:gdLst/>
                <a:ahLst/>
                <a:cxnLst/>
                <a:rect l="l" t="t" r="r" b="b"/>
                <a:pathLst>
                  <a:path w="2486" h="2663" extrusionOk="0">
                    <a:moveTo>
                      <a:pt x="1062" y="211"/>
                    </a:moveTo>
                    <a:cubicBezTo>
                      <a:pt x="2099" y="506"/>
                      <a:pt x="2226" y="1705"/>
                      <a:pt x="1444" y="2380"/>
                    </a:cubicBezTo>
                    <a:lnTo>
                      <a:pt x="1444" y="2380"/>
                    </a:lnTo>
                    <a:cubicBezTo>
                      <a:pt x="830" y="1784"/>
                      <a:pt x="461" y="951"/>
                      <a:pt x="1062" y="211"/>
                    </a:cubicBezTo>
                    <a:close/>
                    <a:moveTo>
                      <a:pt x="824" y="1"/>
                    </a:moveTo>
                    <a:cubicBezTo>
                      <a:pt x="797" y="1"/>
                      <a:pt x="773" y="7"/>
                      <a:pt x="759" y="21"/>
                    </a:cubicBezTo>
                    <a:lnTo>
                      <a:pt x="759" y="21"/>
                    </a:lnTo>
                    <a:cubicBezTo>
                      <a:pt x="745" y="26"/>
                      <a:pt x="739" y="35"/>
                      <a:pt x="738" y="46"/>
                    </a:cubicBezTo>
                    <a:lnTo>
                      <a:pt x="738" y="46"/>
                    </a:lnTo>
                    <a:cubicBezTo>
                      <a:pt x="1" y="923"/>
                      <a:pt x="575" y="1917"/>
                      <a:pt x="1330" y="2552"/>
                    </a:cubicBezTo>
                    <a:cubicBezTo>
                      <a:pt x="1377" y="2598"/>
                      <a:pt x="1495" y="2663"/>
                      <a:pt x="1575" y="2663"/>
                    </a:cubicBezTo>
                    <a:cubicBezTo>
                      <a:pt x="1600" y="2663"/>
                      <a:pt x="1620" y="2657"/>
                      <a:pt x="1634" y="2643"/>
                    </a:cubicBezTo>
                    <a:cubicBezTo>
                      <a:pt x="2151" y="2278"/>
                      <a:pt x="2486" y="1670"/>
                      <a:pt x="2273" y="1032"/>
                    </a:cubicBezTo>
                    <a:cubicBezTo>
                      <a:pt x="2076" y="497"/>
                      <a:pt x="1566" y="197"/>
                      <a:pt x="1009" y="59"/>
                    </a:cubicBezTo>
                    <a:lnTo>
                      <a:pt x="1009" y="59"/>
                    </a:lnTo>
                    <a:cubicBezTo>
                      <a:pt x="952" y="25"/>
                      <a:pt x="879" y="1"/>
                      <a:pt x="8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6"/>
              <p:cNvSpPr/>
              <p:nvPr/>
            </p:nvSpPr>
            <p:spPr>
              <a:xfrm>
                <a:off x="7164796" y="1707421"/>
                <a:ext cx="156989" cy="195582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615" extrusionOk="0">
                    <a:moveTo>
                      <a:pt x="1399" y="0"/>
                    </a:moveTo>
                    <a:cubicBezTo>
                      <a:pt x="943" y="304"/>
                      <a:pt x="305" y="426"/>
                      <a:pt x="122" y="973"/>
                    </a:cubicBezTo>
                    <a:cubicBezTo>
                      <a:pt x="1" y="1489"/>
                      <a:pt x="244" y="2128"/>
                      <a:pt x="31" y="2614"/>
                    </a:cubicBezTo>
                    <a:cubicBezTo>
                      <a:pt x="487" y="2614"/>
                      <a:pt x="1065" y="2432"/>
                      <a:pt x="1399" y="2067"/>
                    </a:cubicBezTo>
                    <a:cubicBezTo>
                      <a:pt x="1764" y="1641"/>
                      <a:pt x="2098" y="638"/>
                      <a:pt x="13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6"/>
              <p:cNvSpPr/>
              <p:nvPr/>
            </p:nvSpPr>
            <p:spPr>
              <a:xfrm>
                <a:off x="7142059" y="1701812"/>
                <a:ext cx="179726" cy="207998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781" extrusionOk="0">
                    <a:moveTo>
                      <a:pt x="1696" y="259"/>
                    </a:moveTo>
                    <a:cubicBezTo>
                      <a:pt x="1980" y="687"/>
                      <a:pt x="1976" y="1209"/>
                      <a:pt x="1764" y="1686"/>
                    </a:cubicBezTo>
                    <a:cubicBezTo>
                      <a:pt x="1539" y="2186"/>
                      <a:pt x="1087" y="2460"/>
                      <a:pt x="562" y="2558"/>
                    </a:cubicBezTo>
                    <a:lnTo>
                      <a:pt x="562" y="2558"/>
                    </a:lnTo>
                    <a:cubicBezTo>
                      <a:pt x="646" y="2034"/>
                      <a:pt x="453" y="1474"/>
                      <a:pt x="669" y="987"/>
                    </a:cubicBezTo>
                    <a:cubicBezTo>
                      <a:pt x="850" y="599"/>
                      <a:pt x="1318" y="431"/>
                      <a:pt x="1696" y="259"/>
                    </a:cubicBezTo>
                    <a:close/>
                    <a:moveTo>
                      <a:pt x="1609" y="0"/>
                    </a:moveTo>
                    <a:cubicBezTo>
                      <a:pt x="1586" y="0"/>
                      <a:pt x="1566" y="4"/>
                      <a:pt x="1551" y="14"/>
                    </a:cubicBezTo>
                    <a:cubicBezTo>
                      <a:pt x="1156" y="227"/>
                      <a:pt x="609" y="379"/>
                      <a:pt x="366" y="774"/>
                    </a:cubicBezTo>
                    <a:cubicBezTo>
                      <a:pt x="1" y="1321"/>
                      <a:pt x="366" y="2051"/>
                      <a:pt x="153" y="2628"/>
                    </a:cubicBezTo>
                    <a:cubicBezTo>
                      <a:pt x="122" y="2750"/>
                      <a:pt x="396" y="2780"/>
                      <a:pt x="457" y="2780"/>
                    </a:cubicBezTo>
                    <a:cubicBezTo>
                      <a:pt x="1095" y="2750"/>
                      <a:pt x="1764" y="2507"/>
                      <a:pt x="2068" y="1899"/>
                    </a:cubicBezTo>
                    <a:cubicBezTo>
                      <a:pt x="2402" y="1291"/>
                      <a:pt x="2372" y="592"/>
                      <a:pt x="1885" y="105"/>
                    </a:cubicBezTo>
                    <a:cubicBezTo>
                      <a:pt x="1867" y="78"/>
                      <a:pt x="1820" y="56"/>
                      <a:pt x="1767" y="41"/>
                    </a:cubicBezTo>
                    <a:lnTo>
                      <a:pt x="1767" y="41"/>
                    </a:lnTo>
                    <a:cubicBezTo>
                      <a:pt x="1715" y="17"/>
                      <a:pt x="1656" y="0"/>
                      <a:pt x="1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6"/>
              <p:cNvSpPr/>
              <p:nvPr/>
            </p:nvSpPr>
            <p:spPr>
              <a:xfrm>
                <a:off x="6153153" y="2076971"/>
                <a:ext cx="72698" cy="60956"/>
              </a:xfrm>
              <a:custGeom>
                <a:avLst/>
                <a:gdLst/>
                <a:ahLst/>
                <a:cxnLst/>
                <a:rect l="l" t="t" r="r" b="b"/>
                <a:pathLst>
                  <a:path w="972" h="815" extrusionOk="0">
                    <a:moveTo>
                      <a:pt x="487" y="0"/>
                    </a:moveTo>
                    <a:cubicBezTo>
                      <a:pt x="467" y="0"/>
                      <a:pt x="446" y="14"/>
                      <a:pt x="426" y="14"/>
                    </a:cubicBezTo>
                    <a:cubicBezTo>
                      <a:pt x="61" y="74"/>
                      <a:pt x="1" y="713"/>
                      <a:pt x="396" y="804"/>
                    </a:cubicBezTo>
                    <a:cubicBezTo>
                      <a:pt x="432" y="811"/>
                      <a:pt x="466" y="815"/>
                      <a:pt x="497" y="815"/>
                    </a:cubicBezTo>
                    <a:cubicBezTo>
                      <a:pt x="972" y="815"/>
                      <a:pt x="945" y="14"/>
                      <a:pt x="517" y="14"/>
                    </a:cubicBezTo>
                    <a:cubicBezTo>
                      <a:pt x="507" y="3"/>
                      <a:pt x="497" y="0"/>
                      <a:pt x="4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6"/>
              <p:cNvSpPr/>
              <p:nvPr/>
            </p:nvSpPr>
            <p:spPr>
              <a:xfrm>
                <a:off x="6146496" y="2071137"/>
                <a:ext cx="84067" cy="73072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977" extrusionOk="0">
                    <a:moveTo>
                      <a:pt x="529" y="155"/>
                    </a:moveTo>
                    <a:lnTo>
                      <a:pt x="529" y="155"/>
                    </a:lnTo>
                    <a:cubicBezTo>
                      <a:pt x="759" y="200"/>
                      <a:pt x="786" y="642"/>
                      <a:pt x="637" y="791"/>
                    </a:cubicBezTo>
                    <a:cubicBezTo>
                      <a:pt x="622" y="806"/>
                      <a:pt x="614" y="813"/>
                      <a:pt x="603" y="813"/>
                    </a:cubicBezTo>
                    <a:cubicBezTo>
                      <a:pt x="591" y="813"/>
                      <a:pt x="576" y="806"/>
                      <a:pt x="546" y="791"/>
                    </a:cubicBezTo>
                    <a:cubicBezTo>
                      <a:pt x="454" y="730"/>
                      <a:pt x="424" y="639"/>
                      <a:pt x="394" y="547"/>
                    </a:cubicBezTo>
                    <a:cubicBezTo>
                      <a:pt x="394" y="490"/>
                      <a:pt x="421" y="183"/>
                      <a:pt x="529" y="155"/>
                    </a:cubicBezTo>
                    <a:close/>
                    <a:moveTo>
                      <a:pt x="637" y="0"/>
                    </a:moveTo>
                    <a:cubicBezTo>
                      <a:pt x="333" y="0"/>
                      <a:pt x="29" y="183"/>
                      <a:pt x="29" y="517"/>
                    </a:cubicBezTo>
                    <a:cubicBezTo>
                      <a:pt x="1" y="824"/>
                      <a:pt x="280" y="977"/>
                      <a:pt x="560" y="977"/>
                    </a:cubicBezTo>
                    <a:cubicBezTo>
                      <a:pt x="586" y="977"/>
                      <a:pt x="611" y="976"/>
                      <a:pt x="637" y="973"/>
                    </a:cubicBezTo>
                    <a:cubicBezTo>
                      <a:pt x="910" y="943"/>
                      <a:pt x="1093" y="760"/>
                      <a:pt x="1123" y="487"/>
                    </a:cubicBezTo>
                    <a:cubicBezTo>
                      <a:pt x="1123" y="213"/>
                      <a:pt x="941" y="31"/>
                      <a:pt x="698" y="0"/>
                    </a:cubicBezTo>
                    <a:cubicBezTo>
                      <a:pt x="689" y="0"/>
                      <a:pt x="678" y="0"/>
                      <a:pt x="665" y="1"/>
                    </a:cubicBezTo>
                    <a:lnTo>
                      <a:pt x="665" y="1"/>
                    </a:lnTo>
                    <a:cubicBezTo>
                      <a:pt x="655" y="0"/>
                      <a:pt x="646" y="0"/>
                      <a:pt x="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6"/>
              <p:cNvSpPr/>
              <p:nvPr/>
            </p:nvSpPr>
            <p:spPr>
              <a:xfrm>
                <a:off x="6230488" y="2091555"/>
                <a:ext cx="72474" cy="60507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09" extrusionOk="0">
                    <a:moveTo>
                      <a:pt x="486" y="1"/>
                    </a:moveTo>
                    <a:cubicBezTo>
                      <a:pt x="91" y="62"/>
                      <a:pt x="0" y="700"/>
                      <a:pt x="395" y="791"/>
                    </a:cubicBezTo>
                    <a:cubicBezTo>
                      <a:pt x="437" y="803"/>
                      <a:pt x="476" y="808"/>
                      <a:pt x="513" y="808"/>
                    </a:cubicBezTo>
                    <a:cubicBezTo>
                      <a:pt x="949" y="808"/>
                      <a:pt x="968" y="29"/>
                      <a:pt x="5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6"/>
              <p:cNvSpPr/>
              <p:nvPr/>
            </p:nvSpPr>
            <p:spPr>
              <a:xfrm>
                <a:off x="6225926" y="2084749"/>
                <a:ext cx="81898" cy="75092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004" extrusionOk="0">
                    <a:moveTo>
                      <a:pt x="638" y="190"/>
                    </a:moveTo>
                    <a:cubicBezTo>
                      <a:pt x="646" y="195"/>
                      <a:pt x="657" y="202"/>
                      <a:pt x="669" y="213"/>
                    </a:cubicBezTo>
                    <a:cubicBezTo>
                      <a:pt x="669" y="213"/>
                      <a:pt x="699" y="244"/>
                      <a:pt x="699" y="274"/>
                    </a:cubicBezTo>
                    <a:cubicBezTo>
                      <a:pt x="730" y="335"/>
                      <a:pt x="730" y="426"/>
                      <a:pt x="730" y="487"/>
                    </a:cubicBezTo>
                    <a:cubicBezTo>
                      <a:pt x="730" y="609"/>
                      <a:pt x="669" y="761"/>
                      <a:pt x="547" y="791"/>
                    </a:cubicBezTo>
                    <a:cubicBezTo>
                      <a:pt x="529" y="798"/>
                      <a:pt x="512" y="802"/>
                      <a:pt x="498" y="802"/>
                    </a:cubicBezTo>
                    <a:cubicBezTo>
                      <a:pt x="389" y="802"/>
                      <a:pt x="369" y="624"/>
                      <a:pt x="395" y="517"/>
                    </a:cubicBezTo>
                    <a:cubicBezTo>
                      <a:pt x="395" y="383"/>
                      <a:pt x="490" y="226"/>
                      <a:pt x="638" y="190"/>
                    </a:cubicBezTo>
                    <a:close/>
                    <a:moveTo>
                      <a:pt x="547" y="1"/>
                    </a:moveTo>
                    <a:cubicBezTo>
                      <a:pt x="243" y="1"/>
                      <a:pt x="0" y="183"/>
                      <a:pt x="0" y="517"/>
                    </a:cubicBezTo>
                    <a:cubicBezTo>
                      <a:pt x="31" y="852"/>
                      <a:pt x="395" y="1004"/>
                      <a:pt x="699" y="1004"/>
                    </a:cubicBezTo>
                    <a:cubicBezTo>
                      <a:pt x="943" y="973"/>
                      <a:pt x="1095" y="761"/>
                      <a:pt x="1095" y="517"/>
                    </a:cubicBezTo>
                    <a:cubicBezTo>
                      <a:pt x="1095" y="282"/>
                      <a:pt x="948" y="137"/>
                      <a:pt x="755" y="56"/>
                    </a:cubicBezTo>
                    <a:lnTo>
                      <a:pt x="755" y="56"/>
                    </a:lnTo>
                    <a:cubicBezTo>
                      <a:pt x="713" y="29"/>
                      <a:pt x="646" y="12"/>
                      <a:pt x="595" y="5"/>
                    </a:cubicBezTo>
                    <a:lnTo>
                      <a:pt x="595" y="5"/>
                    </a:lnTo>
                    <a:cubicBezTo>
                      <a:pt x="589" y="3"/>
                      <a:pt x="583" y="2"/>
                      <a:pt x="578" y="1"/>
                    </a:cubicBezTo>
                    <a:cubicBezTo>
                      <a:pt x="573" y="1"/>
                      <a:pt x="566" y="1"/>
                      <a:pt x="557" y="1"/>
                    </a:cubicBezTo>
                    <a:lnTo>
                      <a:pt x="557" y="1"/>
                    </a:lnTo>
                    <a:cubicBezTo>
                      <a:pt x="554" y="1"/>
                      <a:pt x="551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6"/>
              <p:cNvSpPr/>
              <p:nvPr/>
            </p:nvSpPr>
            <p:spPr>
              <a:xfrm>
                <a:off x="6307749" y="2107486"/>
                <a:ext cx="72997" cy="62751"/>
              </a:xfrm>
              <a:custGeom>
                <a:avLst/>
                <a:gdLst/>
                <a:ahLst/>
                <a:cxnLst/>
                <a:rect l="l" t="t" r="r" b="b"/>
                <a:pathLst>
                  <a:path w="976" h="839" extrusionOk="0">
                    <a:moveTo>
                      <a:pt x="487" y="1"/>
                    </a:moveTo>
                    <a:cubicBezTo>
                      <a:pt x="92" y="61"/>
                      <a:pt x="1" y="700"/>
                      <a:pt x="396" y="821"/>
                    </a:cubicBezTo>
                    <a:cubicBezTo>
                      <a:pt x="440" y="833"/>
                      <a:pt x="481" y="838"/>
                      <a:pt x="519" y="838"/>
                    </a:cubicBezTo>
                    <a:cubicBezTo>
                      <a:pt x="975" y="838"/>
                      <a:pt x="971" y="57"/>
                      <a:pt x="5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6"/>
              <p:cNvSpPr/>
              <p:nvPr/>
            </p:nvSpPr>
            <p:spPr>
              <a:xfrm>
                <a:off x="6303411" y="2101578"/>
                <a:ext cx="83992" cy="74493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996" extrusionOk="0">
                    <a:moveTo>
                      <a:pt x="639" y="177"/>
                    </a:moveTo>
                    <a:cubicBezTo>
                      <a:pt x="651" y="181"/>
                      <a:pt x="666" y="189"/>
                      <a:pt x="666" y="201"/>
                    </a:cubicBezTo>
                    <a:cubicBezTo>
                      <a:pt x="697" y="232"/>
                      <a:pt x="697" y="262"/>
                      <a:pt x="697" y="292"/>
                    </a:cubicBezTo>
                    <a:cubicBezTo>
                      <a:pt x="727" y="353"/>
                      <a:pt x="758" y="414"/>
                      <a:pt x="727" y="505"/>
                    </a:cubicBezTo>
                    <a:cubicBezTo>
                      <a:pt x="727" y="596"/>
                      <a:pt x="666" y="779"/>
                      <a:pt x="575" y="809"/>
                    </a:cubicBezTo>
                    <a:cubicBezTo>
                      <a:pt x="565" y="812"/>
                      <a:pt x="555" y="813"/>
                      <a:pt x="546" y="813"/>
                    </a:cubicBezTo>
                    <a:cubicBezTo>
                      <a:pt x="345" y="813"/>
                      <a:pt x="346" y="243"/>
                      <a:pt x="639" y="177"/>
                    </a:cubicBezTo>
                    <a:close/>
                    <a:moveTo>
                      <a:pt x="525" y="1"/>
                    </a:moveTo>
                    <a:cubicBezTo>
                      <a:pt x="502" y="1"/>
                      <a:pt x="480" y="6"/>
                      <a:pt x="465" y="17"/>
                    </a:cubicBezTo>
                    <a:lnTo>
                      <a:pt x="465" y="17"/>
                    </a:lnTo>
                    <a:cubicBezTo>
                      <a:pt x="200" y="32"/>
                      <a:pt x="0" y="259"/>
                      <a:pt x="28" y="536"/>
                    </a:cubicBezTo>
                    <a:cubicBezTo>
                      <a:pt x="56" y="842"/>
                      <a:pt x="365" y="995"/>
                      <a:pt x="627" y="995"/>
                    </a:cubicBezTo>
                    <a:cubicBezTo>
                      <a:pt x="651" y="995"/>
                      <a:pt x="674" y="994"/>
                      <a:pt x="697" y="992"/>
                    </a:cubicBezTo>
                    <a:cubicBezTo>
                      <a:pt x="970" y="961"/>
                      <a:pt x="1122" y="748"/>
                      <a:pt x="1122" y="505"/>
                    </a:cubicBezTo>
                    <a:cubicBezTo>
                      <a:pt x="1098" y="261"/>
                      <a:pt x="956" y="115"/>
                      <a:pt x="759" y="51"/>
                    </a:cubicBezTo>
                    <a:lnTo>
                      <a:pt x="759" y="51"/>
                    </a:lnTo>
                    <a:cubicBezTo>
                      <a:pt x="724" y="31"/>
                      <a:pt x="669" y="23"/>
                      <a:pt x="620" y="21"/>
                    </a:cubicBezTo>
                    <a:lnTo>
                      <a:pt x="620" y="21"/>
                    </a:lnTo>
                    <a:cubicBezTo>
                      <a:pt x="615" y="20"/>
                      <a:pt x="611" y="19"/>
                      <a:pt x="606" y="19"/>
                    </a:cubicBezTo>
                    <a:cubicBezTo>
                      <a:pt x="583" y="8"/>
                      <a:pt x="553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36"/>
              <p:cNvSpPr/>
              <p:nvPr/>
            </p:nvSpPr>
            <p:spPr>
              <a:xfrm>
                <a:off x="6391891" y="2116611"/>
                <a:ext cx="72624" cy="62676"/>
              </a:xfrm>
              <a:custGeom>
                <a:avLst/>
                <a:gdLst/>
                <a:ahLst/>
                <a:cxnLst/>
                <a:rect l="l" t="t" r="r" b="b"/>
                <a:pathLst>
                  <a:path w="971" h="838" extrusionOk="0">
                    <a:moveTo>
                      <a:pt x="487" y="0"/>
                    </a:moveTo>
                    <a:cubicBezTo>
                      <a:pt x="91" y="61"/>
                      <a:pt x="0" y="699"/>
                      <a:pt x="395" y="821"/>
                    </a:cubicBezTo>
                    <a:cubicBezTo>
                      <a:pt x="437" y="833"/>
                      <a:pt x="476" y="838"/>
                      <a:pt x="513" y="838"/>
                    </a:cubicBezTo>
                    <a:cubicBezTo>
                      <a:pt x="949" y="838"/>
                      <a:pt x="971" y="56"/>
                      <a:pt x="5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36"/>
              <p:cNvSpPr/>
              <p:nvPr/>
            </p:nvSpPr>
            <p:spPr>
              <a:xfrm>
                <a:off x="6385010" y="2111824"/>
                <a:ext cx="86535" cy="7307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977" extrusionOk="0">
                    <a:moveTo>
                      <a:pt x="594" y="156"/>
                    </a:moveTo>
                    <a:cubicBezTo>
                      <a:pt x="705" y="171"/>
                      <a:pt x="761" y="342"/>
                      <a:pt x="761" y="429"/>
                    </a:cubicBezTo>
                    <a:cubicBezTo>
                      <a:pt x="761" y="520"/>
                      <a:pt x="761" y="581"/>
                      <a:pt x="761" y="642"/>
                    </a:cubicBezTo>
                    <a:cubicBezTo>
                      <a:pt x="730" y="703"/>
                      <a:pt x="670" y="733"/>
                      <a:pt x="639" y="794"/>
                    </a:cubicBezTo>
                    <a:cubicBezTo>
                      <a:pt x="579" y="794"/>
                      <a:pt x="548" y="763"/>
                      <a:pt x="518" y="733"/>
                    </a:cubicBezTo>
                    <a:cubicBezTo>
                      <a:pt x="457" y="672"/>
                      <a:pt x="427" y="611"/>
                      <a:pt x="427" y="551"/>
                    </a:cubicBezTo>
                    <a:cubicBezTo>
                      <a:pt x="427" y="433"/>
                      <a:pt x="455" y="174"/>
                      <a:pt x="594" y="156"/>
                    </a:cubicBezTo>
                    <a:close/>
                    <a:moveTo>
                      <a:pt x="634" y="0"/>
                    </a:moveTo>
                    <a:cubicBezTo>
                      <a:pt x="353" y="0"/>
                      <a:pt x="90" y="177"/>
                      <a:pt x="62" y="459"/>
                    </a:cubicBezTo>
                    <a:cubicBezTo>
                      <a:pt x="1" y="824"/>
                      <a:pt x="305" y="976"/>
                      <a:pt x="609" y="976"/>
                    </a:cubicBezTo>
                    <a:cubicBezTo>
                      <a:pt x="882" y="946"/>
                      <a:pt x="1126" y="794"/>
                      <a:pt x="1156" y="520"/>
                    </a:cubicBezTo>
                    <a:cubicBezTo>
                      <a:pt x="1156" y="260"/>
                      <a:pt x="1019" y="55"/>
                      <a:pt x="770" y="9"/>
                    </a:cubicBezTo>
                    <a:lnTo>
                      <a:pt x="770" y="9"/>
                    </a:lnTo>
                    <a:cubicBezTo>
                      <a:pt x="766" y="8"/>
                      <a:pt x="761" y="8"/>
                      <a:pt x="756" y="7"/>
                    </a:cubicBezTo>
                    <a:lnTo>
                      <a:pt x="756" y="7"/>
                    </a:lnTo>
                    <a:cubicBezTo>
                      <a:pt x="748" y="6"/>
                      <a:pt x="739" y="4"/>
                      <a:pt x="730" y="3"/>
                    </a:cubicBezTo>
                    <a:cubicBezTo>
                      <a:pt x="724" y="3"/>
                      <a:pt x="717" y="3"/>
                      <a:pt x="709" y="4"/>
                    </a:cubicBezTo>
                    <a:lnTo>
                      <a:pt x="709" y="4"/>
                    </a:lnTo>
                    <a:cubicBezTo>
                      <a:pt x="706" y="3"/>
                      <a:pt x="703" y="3"/>
                      <a:pt x="700" y="3"/>
                    </a:cubicBezTo>
                    <a:cubicBezTo>
                      <a:pt x="678" y="1"/>
                      <a:pt x="65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6"/>
              <p:cNvSpPr/>
              <p:nvPr/>
            </p:nvSpPr>
            <p:spPr>
              <a:xfrm>
                <a:off x="6480520" y="2123417"/>
                <a:ext cx="74643" cy="60507"/>
              </a:xfrm>
              <a:custGeom>
                <a:avLst/>
                <a:gdLst/>
                <a:ahLst/>
                <a:cxnLst/>
                <a:rect l="l" t="t" r="r" b="b"/>
                <a:pathLst>
                  <a:path w="998" h="809" extrusionOk="0">
                    <a:moveTo>
                      <a:pt x="487" y="0"/>
                    </a:moveTo>
                    <a:cubicBezTo>
                      <a:pt x="92" y="61"/>
                      <a:pt x="1" y="700"/>
                      <a:pt x="396" y="791"/>
                    </a:cubicBezTo>
                    <a:cubicBezTo>
                      <a:pt x="441" y="803"/>
                      <a:pt x="484" y="808"/>
                      <a:pt x="523" y="808"/>
                    </a:cubicBezTo>
                    <a:cubicBezTo>
                      <a:pt x="980" y="808"/>
                      <a:pt x="998" y="56"/>
                      <a:pt x="5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6"/>
              <p:cNvSpPr/>
              <p:nvPr/>
            </p:nvSpPr>
            <p:spPr>
              <a:xfrm>
                <a:off x="6474013" y="2118331"/>
                <a:ext cx="88405" cy="71352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954" extrusionOk="0">
                    <a:moveTo>
                      <a:pt x="588" y="161"/>
                    </a:moveTo>
                    <a:lnTo>
                      <a:pt x="588" y="161"/>
                    </a:lnTo>
                    <a:cubicBezTo>
                      <a:pt x="874" y="204"/>
                      <a:pt x="754" y="648"/>
                      <a:pt x="635" y="798"/>
                    </a:cubicBezTo>
                    <a:cubicBezTo>
                      <a:pt x="604" y="798"/>
                      <a:pt x="544" y="768"/>
                      <a:pt x="513" y="737"/>
                    </a:cubicBezTo>
                    <a:cubicBezTo>
                      <a:pt x="452" y="676"/>
                      <a:pt x="422" y="616"/>
                      <a:pt x="422" y="555"/>
                    </a:cubicBezTo>
                    <a:cubicBezTo>
                      <a:pt x="422" y="439"/>
                      <a:pt x="477" y="185"/>
                      <a:pt x="588" y="161"/>
                    </a:cubicBezTo>
                    <a:close/>
                    <a:moveTo>
                      <a:pt x="620" y="0"/>
                    </a:moveTo>
                    <a:cubicBezTo>
                      <a:pt x="592" y="0"/>
                      <a:pt x="565" y="2"/>
                      <a:pt x="541" y="8"/>
                    </a:cubicBezTo>
                    <a:lnTo>
                      <a:pt x="541" y="8"/>
                    </a:lnTo>
                    <a:cubicBezTo>
                      <a:pt x="296" y="35"/>
                      <a:pt x="82" y="186"/>
                      <a:pt x="57" y="464"/>
                    </a:cubicBezTo>
                    <a:cubicBezTo>
                      <a:pt x="1" y="774"/>
                      <a:pt x="258" y="953"/>
                      <a:pt x="563" y="953"/>
                    </a:cubicBezTo>
                    <a:cubicBezTo>
                      <a:pt x="587" y="953"/>
                      <a:pt x="611" y="952"/>
                      <a:pt x="635" y="950"/>
                    </a:cubicBezTo>
                    <a:cubicBezTo>
                      <a:pt x="908" y="950"/>
                      <a:pt x="1121" y="798"/>
                      <a:pt x="1151" y="524"/>
                    </a:cubicBezTo>
                    <a:cubicBezTo>
                      <a:pt x="1182" y="251"/>
                      <a:pt x="999" y="38"/>
                      <a:pt x="756" y="8"/>
                    </a:cubicBezTo>
                    <a:cubicBezTo>
                      <a:pt x="726" y="8"/>
                      <a:pt x="673" y="0"/>
                      <a:pt x="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6"/>
              <p:cNvSpPr/>
              <p:nvPr/>
            </p:nvSpPr>
            <p:spPr>
              <a:xfrm>
                <a:off x="6899208" y="2076971"/>
                <a:ext cx="72474" cy="6095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15" extrusionOk="0">
                    <a:moveTo>
                      <a:pt x="482" y="0"/>
                    </a:moveTo>
                    <a:cubicBezTo>
                      <a:pt x="472" y="0"/>
                      <a:pt x="461" y="3"/>
                      <a:pt x="451" y="14"/>
                    </a:cubicBezTo>
                    <a:cubicBezTo>
                      <a:pt x="52" y="14"/>
                      <a:pt x="1" y="815"/>
                      <a:pt x="472" y="815"/>
                    </a:cubicBezTo>
                    <a:cubicBezTo>
                      <a:pt x="503" y="815"/>
                      <a:pt x="537" y="811"/>
                      <a:pt x="573" y="804"/>
                    </a:cubicBezTo>
                    <a:cubicBezTo>
                      <a:pt x="968" y="713"/>
                      <a:pt x="938" y="74"/>
                      <a:pt x="543" y="14"/>
                    </a:cubicBezTo>
                    <a:cubicBezTo>
                      <a:pt x="522" y="14"/>
                      <a:pt x="502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6"/>
              <p:cNvSpPr/>
              <p:nvPr/>
            </p:nvSpPr>
            <p:spPr>
              <a:xfrm>
                <a:off x="6894272" y="2068819"/>
                <a:ext cx="81898" cy="7613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018" extrusionOk="0">
                    <a:moveTo>
                      <a:pt x="619" y="214"/>
                    </a:moveTo>
                    <a:cubicBezTo>
                      <a:pt x="732" y="230"/>
                      <a:pt x="760" y="490"/>
                      <a:pt x="730" y="578"/>
                    </a:cubicBezTo>
                    <a:cubicBezTo>
                      <a:pt x="700" y="670"/>
                      <a:pt x="669" y="730"/>
                      <a:pt x="578" y="791"/>
                    </a:cubicBezTo>
                    <a:cubicBezTo>
                      <a:pt x="557" y="813"/>
                      <a:pt x="520" y="834"/>
                      <a:pt x="490" y="834"/>
                    </a:cubicBezTo>
                    <a:cubicBezTo>
                      <a:pt x="477" y="834"/>
                      <a:pt x="465" y="831"/>
                      <a:pt x="457" y="822"/>
                    </a:cubicBezTo>
                    <a:lnTo>
                      <a:pt x="457" y="822"/>
                    </a:lnTo>
                    <a:cubicBezTo>
                      <a:pt x="457" y="822"/>
                      <a:pt x="457" y="822"/>
                      <a:pt x="457" y="822"/>
                    </a:cubicBezTo>
                    <a:cubicBezTo>
                      <a:pt x="308" y="644"/>
                      <a:pt x="363" y="234"/>
                      <a:pt x="619" y="214"/>
                    </a:cubicBezTo>
                    <a:close/>
                    <a:moveTo>
                      <a:pt x="426" y="1"/>
                    </a:moveTo>
                    <a:cubicBezTo>
                      <a:pt x="153" y="31"/>
                      <a:pt x="1" y="244"/>
                      <a:pt x="31" y="487"/>
                    </a:cubicBezTo>
                    <a:cubicBezTo>
                      <a:pt x="31" y="791"/>
                      <a:pt x="244" y="974"/>
                      <a:pt x="517" y="1004"/>
                    </a:cubicBezTo>
                    <a:cubicBezTo>
                      <a:pt x="561" y="1013"/>
                      <a:pt x="604" y="1017"/>
                      <a:pt x="646" y="1017"/>
                    </a:cubicBezTo>
                    <a:cubicBezTo>
                      <a:pt x="895" y="1017"/>
                      <a:pt x="1095" y="865"/>
                      <a:pt x="1095" y="578"/>
                    </a:cubicBezTo>
                    <a:cubicBezTo>
                      <a:pt x="1095" y="293"/>
                      <a:pt x="873" y="96"/>
                      <a:pt x="599" y="44"/>
                    </a:cubicBezTo>
                    <a:lnTo>
                      <a:pt x="599" y="44"/>
                    </a:lnTo>
                    <a:cubicBezTo>
                      <a:pt x="539" y="15"/>
                      <a:pt x="468" y="1"/>
                      <a:pt x="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6"/>
              <p:cNvSpPr/>
              <p:nvPr/>
            </p:nvSpPr>
            <p:spPr>
              <a:xfrm>
                <a:off x="6821873" y="2091555"/>
                <a:ext cx="72474" cy="60507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09" extrusionOk="0">
                    <a:moveTo>
                      <a:pt x="422" y="1"/>
                    </a:moveTo>
                    <a:cubicBezTo>
                      <a:pt x="1" y="29"/>
                      <a:pt x="20" y="808"/>
                      <a:pt x="456" y="808"/>
                    </a:cubicBezTo>
                    <a:cubicBezTo>
                      <a:pt x="492" y="808"/>
                      <a:pt x="531" y="803"/>
                      <a:pt x="573" y="791"/>
                    </a:cubicBezTo>
                    <a:cubicBezTo>
                      <a:pt x="969" y="700"/>
                      <a:pt x="877" y="62"/>
                      <a:pt x="4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6"/>
              <p:cNvSpPr/>
              <p:nvPr/>
            </p:nvSpPr>
            <p:spPr>
              <a:xfrm>
                <a:off x="6817011" y="2086694"/>
                <a:ext cx="81898" cy="71202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952" extrusionOk="0">
                    <a:moveTo>
                      <a:pt x="512" y="154"/>
                    </a:moveTo>
                    <a:cubicBezTo>
                      <a:pt x="649" y="154"/>
                      <a:pt x="728" y="379"/>
                      <a:pt x="699" y="522"/>
                    </a:cubicBezTo>
                    <a:cubicBezTo>
                      <a:pt x="699" y="583"/>
                      <a:pt x="699" y="674"/>
                      <a:pt x="638" y="704"/>
                    </a:cubicBezTo>
                    <a:cubicBezTo>
                      <a:pt x="608" y="765"/>
                      <a:pt x="578" y="765"/>
                      <a:pt x="547" y="795"/>
                    </a:cubicBezTo>
                    <a:cubicBezTo>
                      <a:pt x="537" y="801"/>
                      <a:pt x="530" y="805"/>
                      <a:pt x="526" y="808"/>
                    </a:cubicBezTo>
                    <a:lnTo>
                      <a:pt x="526" y="808"/>
                    </a:lnTo>
                    <a:cubicBezTo>
                      <a:pt x="525" y="805"/>
                      <a:pt x="522" y="801"/>
                      <a:pt x="517" y="795"/>
                    </a:cubicBezTo>
                    <a:cubicBezTo>
                      <a:pt x="395" y="704"/>
                      <a:pt x="365" y="583"/>
                      <a:pt x="365" y="461"/>
                    </a:cubicBezTo>
                    <a:cubicBezTo>
                      <a:pt x="365" y="385"/>
                      <a:pt x="407" y="225"/>
                      <a:pt x="474" y="156"/>
                    </a:cubicBezTo>
                    <a:lnTo>
                      <a:pt x="474" y="156"/>
                    </a:lnTo>
                    <a:cubicBezTo>
                      <a:pt x="479" y="157"/>
                      <a:pt x="483" y="157"/>
                      <a:pt x="487" y="157"/>
                    </a:cubicBezTo>
                    <a:cubicBezTo>
                      <a:pt x="495" y="155"/>
                      <a:pt x="504" y="154"/>
                      <a:pt x="512" y="154"/>
                    </a:cubicBezTo>
                    <a:close/>
                    <a:moveTo>
                      <a:pt x="485" y="0"/>
                    </a:moveTo>
                    <a:cubicBezTo>
                      <a:pt x="466" y="0"/>
                      <a:pt x="446" y="2"/>
                      <a:pt x="426" y="5"/>
                    </a:cubicBezTo>
                    <a:cubicBezTo>
                      <a:pt x="419" y="6"/>
                      <a:pt x="412" y="7"/>
                      <a:pt x="405" y="8"/>
                    </a:cubicBezTo>
                    <a:lnTo>
                      <a:pt x="405" y="8"/>
                    </a:lnTo>
                    <a:cubicBezTo>
                      <a:pt x="383" y="10"/>
                      <a:pt x="362" y="14"/>
                      <a:pt x="345" y="20"/>
                    </a:cubicBezTo>
                    <a:lnTo>
                      <a:pt x="345" y="20"/>
                    </a:lnTo>
                    <a:cubicBezTo>
                      <a:pt x="143" y="72"/>
                      <a:pt x="0" y="219"/>
                      <a:pt x="0" y="461"/>
                    </a:cubicBezTo>
                    <a:cubicBezTo>
                      <a:pt x="0" y="765"/>
                      <a:pt x="213" y="947"/>
                      <a:pt x="487" y="947"/>
                    </a:cubicBezTo>
                    <a:cubicBezTo>
                      <a:pt x="509" y="950"/>
                      <a:pt x="533" y="951"/>
                      <a:pt x="556" y="951"/>
                    </a:cubicBezTo>
                    <a:cubicBezTo>
                      <a:pt x="813" y="951"/>
                      <a:pt x="1094" y="798"/>
                      <a:pt x="1094" y="491"/>
                    </a:cubicBezTo>
                    <a:cubicBezTo>
                      <a:pt x="1094" y="181"/>
                      <a:pt x="833" y="2"/>
                      <a:pt x="552" y="2"/>
                    </a:cubicBezTo>
                    <a:cubicBezTo>
                      <a:pt x="543" y="2"/>
                      <a:pt x="534" y="2"/>
                      <a:pt x="525" y="2"/>
                    </a:cubicBezTo>
                    <a:lnTo>
                      <a:pt x="525" y="2"/>
                    </a:lnTo>
                    <a:cubicBezTo>
                      <a:pt x="512" y="1"/>
                      <a:pt x="499" y="0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6"/>
              <p:cNvSpPr/>
              <p:nvPr/>
            </p:nvSpPr>
            <p:spPr>
              <a:xfrm>
                <a:off x="6744388" y="2107486"/>
                <a:ext cx="72698" cy="62751"/>
              </a:xfrm>
              <a:custGeom>
                <a:avLst/>
                <a:gdLst/>
                <a:ahLst/>
                <a:cxnLst/>
                <a:rect l="l" t="t" r="r" b="b"/>
                <a:pathLst>
                  <a:path w="972" h="839" extrusionOk="0">
                    <a:moveTo>
                      <a:pt x="394" y="1"/>
                    </a:moveTo>
                    <a:cubicBezTo>
                      <a:pt x="1" y="57"/>
                      <a:pt x="22" y="838"/>
                      <a:pt x="459" y="838"/>
                    </a:cubicBezTo>
                    <a:cubicBezTo>
                      <a:pt x="495" y="838"/>
                      <a:pt x="534" y="833"/>
                      <a:pt x="576" y="821"/>
                    </a:cubicBezTo>
                    <a:cubicBezTo>
                      <a:pt x="971" y="700"/>
                      <a:pt x="880" y="61"/>
                      <a:pt x="4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6"/>
              <p:cNvSpPr/>
              <p:nvPr/>
            </p:nvSpPr>
            <p:spPr>
              <a:xfrm>
                <a:off x="6737432" y="2102774"/>
                <a:ext cx="84067" cy="72997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976" extrusionOk="0">
                    <a:moveTo>
                      <a:pt x="521" y="164"/>
                    </a:moveTo>
                    <a:lnTo>
                      <a:pt x="521" y="164"/>
                    </a:lnTo>
                    <a:cubicBezTo>
                      <a:pt x="660" y="207"/>
                      <a:pt x="730" y="383"/>
                      <a:pt x="730" y="489"/>
                    </a:cubicBezTo>
                    <a:cubicBezTo>
                      <a:pt x="730" y="580"/>
                      <a:pt x="730" y="641"/>
                      <a:pt x="669" y="732"/>
                    </a:cubicBezTo>
                    <a:cubicBezTo>
                      <a:pt x="669" y="763"/>
                      <a:pt x="639" y="793"/>
                      <a:pt x="608" y="793"/>
                    </a:cubicBezTo>
                    <a:cubicBezTo>
                      <a:pt x="578" y="808"/>
                      <a:pt x="570" y="816"/>
                      <a:pt x="566" y="816"/>
                    </a:cubicBezTo>
                    <a:cubicBezTo>
                      <a:pt x="563" y="816"/>
                      <a:pt x="563" y="808"/>
                      <a:pt x="547" y="793"/>
                    </a:cubicBezTo>
                    <a:cubicBezTo>
                      <a:pt x="426" y="732"/>
                      <a:pt x="395" y="580"/>
                      <a:pt x="395" y="459"/>
                    </a:cubicBezTo>
                    <a:cubicBezTo>
                      <a:pt x="395" y="398"/>
                      <a:pt x="395" y="337"/>
                      <a:pt x="426" y="276"/>
                    </a:cubicBezTo>
                    <a:cubicBezTo>
                      <a:pt x="426" y="246"/>
                      <a:pt x="456" y="216"/>
                      <a:pt x="456" y="216"/>
                    </a:cubicBezTo>
                    <a:cubicBezTo>
                      <a:pt x="476" y="196"/>
                      <a:pt x="509" y="176"/>
                      <a:pt x="521" y="164"/>
                    </a:cubicBezTo>
                    <a:close/>
                    <a:moveTo>
                      <a:pt x="605" y="0"/>
                    </a:moveTo>
                    <a:cubicBezTo>
                      <a:pt x="586" y="0"/>
                      <a:pt x="567" y="1"/>
                      <a:pt x="547" y="3"/>
                    </a:cubicBezTo>
                    <a:cubicBezTo>
                      <a:pt x="537" y="3"/>
                      <a:pt x="525" y="3"/>
                      <a:pt x="511" y="3"/>
                    </a:cubicBezTo>
                    <a:lnTo>
                      <a:pt x="511" y="3"/>
                    </a:lnTo>
                    <a:cubicBezTo>
                      <a:pt x="500" y="3"/>
                      <a:pt x="492" y="3"/>
                      <a:pt x="487" y="3"/>
                    </a:cubicBezTo>
                    <a:cubicBezTo>
                      <a:pt x="482" y="3"/>
                      <a:pt x="477" y="4"/>
                      <a:pt x="472" y="5"/>
                    </a:cubicBezTo>
                    <a:lnTo>
                      <a:pt x="472" y="5"/>
                    </a:lnTo>
                    <a:cubicBezTo>
                      <a:pt x="422" y="8"/>
                      <a:pt x="365" y="16"/>
                      <a:pt x="330" y="37"/>
                    </a:cubicBezTo>
                    <a:lnTo>
                      <a:pt x="330" y="37"/>
                    </a:lnTo>
                    <a:cubicBezTo>
                      <a:pt x="145" y="101"/>
                      <a:pt x="24" y="241"/>
                      <a:pt x="0" y="459"/>
                    </a:cubicBezTo>
                    <a:cubicBezTo>
                      <a:pt x="0" y="732"/>
                      <a:pt x="183" y="945"/>
                      <a:pt x="456" y="976"/>
                    </a:cubicBezTo>
                    <a:cubicBezTo>
                      <a:pt x="760" y="976"/>
                      <a:pt x="1095" y="854"/>
                      <a:pt x="1095" y="520"/>
                    </a:cubicBezTo>
                    <a:cubicBezTo>
                      <a:pt x="1123" y="206"/>
                      <a:pt x="885" y="0"/>
                      <a:pt x="6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6"/>
              <p:cNvSpPr/>
              <p:nvPr/>
            </p:nvSpPr>
            <p:spPr>
              <a:xfrm>
                <a:off x="6660470" y="2116611"/>
                <a:ext cx="72474" cy="626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8" extrusionOk="0">
                    <a:moveTo>
                      <a:pt x="421" y="0"/>
                    </a:moveTo>
                    <a:cubicBezTo>
                      <a:pt x="0" y="56"/>
                      <a:pt x="20" y="838"/>
                      <a:pt x="456" y="838"/>
                    </a:cubicBezTo>
                    <a:cubicBezTo>
                      <a:pt x="492" y="838"/>
                      <a:pt x="531" y="833"/>
                      <a:pt x="573" y="821"/>
                    </a:cubicBezTo>
                    <a:cubicBezTo>
                      <a:pt x="969" y="699"/>
                      <a:pt x="877" y="61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6"/>
              <p:cNvSpPr/>
              <p:nvPr/>
            </p:nvSpPr>
            <p:spPr>
              <a:xfrm>
                <a:off x="6653290" y="2111824"/>
                <a:ext cx="86460" cy="7307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977" extrusionOk="0">
                    <a:moveTo>
                      <a:pt x="563" y="156"/>
                    </a:moveTo>
                    <a:cubicBezTo>
                      <a:pt x="702" y="174"/>
                      <a:pt x="730" y="433"/>
                      <a:pt x="730" y="551"/>
                    </a:cubicBezTo>
                    <a:cubicBezTo>
                      <a:pt x="730" y="611"/>
                      <a:pt x="700" y="672"/>
                      <a:pt x="639" y="733"/>
                    </a:cubicBezTo>
                    <a:cubicBezTo>
                      <a:pt x="609" y="763"/>
                      <a:pt x="578" y="763"/>
                      <a:pt x="548" y="794"/>
                    </a:cubicBezTo>
                    <a:cubicBezTo>
                      <a:pt x="540" y="798"/>
                      <a:pt x="533" y="801"/>
                      <a:pt x="528" y="804"/>
                    </a:cubicBezTo>
                    <a:lnTo>
                      <a:pt x="528" y="804"/>
                    </a:lnTo>
                    <a:cubicBezTo>
                      <a:pt x="522" y="798"/>
                      <a:pt x="517" y="794"/>
                      <a:pt x="517" y="794"/>
                    </a:cubicBezTo>
                    <a:cubicBezTo>
                      <a:pt x="457" y="672"/>
                      <a:pt x="396" y="611"/>
                      <a:pt x="396" y="459"/>
                    </a:cubicBezTo>
                    <a:cubicBezTo>
                      <a:pt x="396" y="343"/>
                      <a:pt x="452" y="171"/>
                      <a:pt x="563" y="156"/>
                    </a:cubicBezTo>
                    <a:close/>
                    <a:moveTo>
                      <a:pt x="523" y="0"/>
                    </a:moveTo>
                    <a:cubicBezTo>
                      <a:pt x="501" y="0"/>
                      <a:pt x="479" y="1"/>
                      <a:pt x="457" y="3"/>
                    </a:cubicBezTo>
                    <a:cubicBezTo>
                      <a:pt x="453" y="3"/>
                      <a:pt x="449" y="4"/>
                      <a:pt x="445" y="4"/>
                    </a:cubicBezTo>
                    <a:lnTo>
                      <a:pt x="445" y="4"/>
                    </a:lnTo>
                    <a:cubicBezTo>
                      <a:pt x="436" y="3"/>
                      <a:pt x="430" y="3"/>
                      <a:pt x="426" y="3"/>
                    </a:cubicBezTo>
                    <a:cubicBezTo>
                      <a:pt x="153" y="34"/>
                      <a:pt x="1" y="247"/>
                      <a:pt x="31" y="490"/>
                    </a:cubicBezTo>
                    <a:cubicBezTo>
                      <a:pt x="31" y="794"/>
                      <a:pt x="274" y="946"/>
                      <a:pt x="548" y="976"/>
                    </a:cubicBezTo>
                    <a:cubicBezTo>
                      <a:pt x="852" y="976"/>
                      <a:pt x="1156" y="824"/>
                      <a:pt x="1125" y="490"/>
                    </a:cubicBezTo>
                    <a:cubicBezTo>
                      <a:pt x="1097" y="180"/>
                      <a:pt x="807" y="0"/>
                      <a:pt x="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6"/>
              <p:cNvSpPr/>
              <p:nvPr/>
            </p:nvSpPr>
            <p:spPr>
              <a:xfrm>
                <a:off x="6571692" y="2123417"/>
                <a:ext cx="72624" cy="60507"/>
              </a:xfrm>
              <a:custGeom>
                <a:avLst/>
                <a:gdLst/>
                <a:ahLst/>
                <a:cxnLst/>
                <a:rect l="l" t="t" r="r" b="b"/>
                <a:pathLst>
                  <a:path w="971" h="809" extrusionOk="0">
                    <a:moveTo>
                      <a:pt x="393" y="0"/>
                    </a:moveTo>
                    <a:cubicBezTo>
                      <a:pt x="1" y="56"/>
                      <a:pt x="21" y="808"/>
                      <a:pt x="454" y="808"/>
                    </a:cubicBezTo>
                    <a:cubicBezTo>
                      <a:pt x="491" y="808"/>
                      <a:pt x="532" y="803"/>
                      <a:pt x="575" y="791"/>
                    </a:cubicBezTo>
                    <a:cubicBezTo>
                      <a:pt x="970" y="700"/>
                      <a:pt x="879" y="61"/>
                      <a:pt x="4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6"/>
              <p:cNvSpPr/>
              <p:nvPr/>
            </p:nvSpPr>
            <p:spPr>
              <a:xfrm>
                <a:off x="6553966" y="2118331"/>
                <a:ext cx="94687" cy="71352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954" extrusionOk="0">
                    <a:moveTo>
                      <a:pt x="671" y="164"/>
                    </a:moveTo>
                    <a:cubicBezTo>
                      <a:pt x="821" y="197"/>
                      <a:pt x="873" y="412"/>
                      <a:pt x="873" y="524"/>
                    </a:cubicBezTo>
                    <a:cubicBezTo>
                      <a:pt x="873" y="631"/>
                      <a:pt x="802" y="809"/>
                      <a:pt x="703" y="809"/>
                    </a:cubicBezTo>
                    <a:cubicBezTo>
                      <a:pt x="689" y="809"/>
                      <a:pt x="675" y="805"/>
                      <a:pt x="660" y="798"/>
                    </a:cubicBezTo>
                    <a:cubicBezTo>
                      <a:pt x="483" y="710"/>
                      <a:pt x="478" y="223"/>
                      <a:pt x="671" y="164"/>
                    </a:cubicBezTo>
                    <a:close/>
                    <a:moveTo>
                      <a:pt x="717" y="0"/>
                    </a:moveTo>
                    <a:cubicBezTo>
                      <a:pt x="668" y="0"/>
                      <a:pt x="614" y="8"/>
                      <a:pt x="599" y="8"/>
                    </a:cubicBezTo>
                    <a:cubicBezTo>
                      <a:pt x="598" y="8"/>
                      <a:pt x="596" y="8"/>
                      <a:pt x="595" y="8"/>
                    </a:cubicBezTo>
                    <a:lnTo>
                      <a:pt x="595" y="8"/>
                    </a:lnTo>
                    <a:cubicBezTo>
                      <a:pt x="549" y="10"/>
                      <a:pt x="478" y="18"/>
                      <a:pt x="455" y="47"/>
                    </a:cubicBezTo>
                    <a:lnTo>
                      <a:pt x="455" y="47"/>
                    </a:lnTo>
                    <a:cubicBezTo>
                      <a:pt x="1" y="236"/>
                      <a:pt x="75" y="922"/>
                      <a:pt x="630" y="950"/>
                    </a:cubicBezTo>
                    <a:cubicBezTo>
                      <a:pt x="655" y="952"/>
                      <a:pt x="680" y="954"/>
                      <a:pt x="706" y="954"/>
                    </a:cubicBezTo>
                    <a:cubicBezTo>
                      <a:pt x="987" y="954"/>
                      <a:pt x="1265" y="800"/>
                      <a:pt x="1238" y="494"/>
                    </a:cubicBezTo>
                    <a:cubicBezTo>
                      <a:pt x="1238" y="220"/>
                      <a:pt x="1034" y="48"/>
                      <a:pt x="793" y="12"/>
                    </a:cubicBezTo>
                    <a:lnTo>
                      <a:pt x="793" y="12"/>
                    </a:lnTo>
                    <a:cubicBezTo>
                      <a:pt x="775" y="3"/>
                      <a:pt x="747" y="0"/>
                      <a:pt x="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5" name="Google Shape;1965;p36"/>
            <p:cNvGrpSpPr/>
            <p:nvPr/>
          </p:nvGrpSpPr>
          <p:grpSpPr>
            <a:xfrm>
              <a:off x="5184044" y="312378"/>
              <a:ext cx="3758656" cy="2492516"/>
              <a:chOff x="5184044" y="312378"/>
              <a:chExt cx="3758656" cy="2492516"/>
            </a:xfrm>
          </p:grpSpPr>
          <p:grpSp>
            <p:nvGrpSpPr>
              <p:cNvPr id="1966" name="Google Shape;1966;p36"/>
              <p:cNvGrpSpPr/>
              <p:nvPr/>
            </p:nvGrpSpPr>
            <p:grpSpPr>
              <a:xfrm>
                <a:off x="5184044" y="312378"/>
                <a:ext cx="3758656" cy="2492516"/>
                <a:chOff x="5184044" y="312378"/>
                <a:chExt cx="3758656" cy="2492516"/>
              </a:xfrm>
            </p:grpSpPr>
            <p:grpSp>
              <p:nvGrpSpPr>
                <p:cNvPr id="1967" name="Google Shape;1967;p36"/>
                <p:cNvGrpSpPr/>
                <p:nvPr/>
              </p:nvGrpSpPr>
              <p:grpSpPr>
                <a:xfrm flipH="1">
                  <a:off x="6468584" y="539491"/>
                  <a:ext cx="345633" cy="345593"/>
                  <a:chOff x="3298350" y="970300"/>
                  <a:chExt cx="215200" cy="215175"/>
                </a:xfrm>
              </p:grpSpPr>
              <p:sp>
                <p:nvSpPr>
                  <p:cNvPr id="1968" name="Google Shape;1968;p36"/>
                  <p:cNvSpPr/>
                  <p:nvPr/>
                </p:nvSpPr>
                <p:spPr>
                  <a:xfrm>
                    <a:off x="3298350" y="970300"/>
                    <a:ext cx="215200" cy="21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08" h="8607" extrusionOk="0">
                        <a:moveTo>
                          <a:pt x="4304" y="1"/>
                        </a:moveTo>
                        <a:cubicBezTo>
                          <a:pt x="4237" y="1"/>
                          <a:pt x="4171" y="67"/>
                          <a:pt x="4171" y="167"/>
                        </a:cubicBezTo>
                        <a:lnTo>
                          <a:pt x="4171" y="4170"/>
                        </a:lnTo>
                        <a:lnTo>
                          <a:pt x="168" y="4170"/>
                        </a:lnTo>
                        <a:cubicBezTo>
                          <a:pt x="68" y="4170"/>
                          <a:pt x="1" y="4237"/>
                          <a:pt x="1" y="4304"/>
                        </a:cubicBezTo>
                        <a:cubicBezTo>
                          <a:pt x="1" y="4370"/>
                          <a:pt x="68" y="4437"/>
                          <a:pt x="168" y="4437"/>
                        </a:cubicBezTo>
                        <a:lnTo>
                          <a:pt x="4171" y="4437"/>
                        </a:lnTo>
                        <a:lnTo>
                          <a:pt x="4171" y="8440"/>
                        </a:lnTo>
                        <a:cubicBezTo>
                          <a:pt x="4171" y="8540"/>
                          <a:pt x="4237" y="8607"/>
                          <a:pt x="4304" y="8607"/>
                        </a:cubicBezTo>
                        <a:cubicBezTo>
                          <a:pt x="4371" y="8607"/>
                          <a:pt x="4437" y="8540"/>
                          <a:pt x="4437" y="8440"/>
                        </a:cubicBezTo>
                        <a:lnTo>
                          <a:pt x="4437" y="4671"/>
                        </a:lnTo>
                        <a:lnTo>
                          <a:pt x="6706" y="6906"/>
                        </a:lnTo>
                        <a:cubicBezTo>
                          <a:pt x="6739" y="6939"/>
                          <a:pt x="6772" y="6939"/>
                          <a:pt x="6806" y="6939"/>
                        </a:cubicBezTo>
                        <a:cubicBezTo>
                          <a:pt x="6839" y="6939"/>
                          <a:pt x="6872" y="6939"/>
                          <a:pt x="6906" y="6906"/>
                        </a:cubicBezTo>
                        <a:cubicBezTo>
                          <a:pt x="6973" y="6839"/>
                          <a:pt x="6973" y="6739"/>
                          <a:pt x="6906" y="6705"/>
                        </a:cubicBezTo>
                        <a:lnTo>
                          <a:pt x="4671" y="4437"/>
                        </a:lnTo>
                        <a:lnTo>
                          <a:pt x="8440" y="4437"/>
                        </a:lnTo>
                        <a:cubicBezTo>
                          <a:pt x="8540" y="4437"/>
                          <a:pt x="8607" y="4370"/>
                          <a:pt x="8607" y="4304"/>
                        </a:cubicBezTo>
                        <a:cubicBezTo>
                          <a:pt x="8607" y="4237"/>
                          <a:pt x="8540" y="4170"/>
                          <a:pt x="8440" y="4170"/>
                        </a:cubicBezTo>
                        <a:lnTo>
                          <a:pt x="4671" y="4170"/>
                        </a:lnTo>
                        <a:lnTo>
                          <a:pt x="6906" y="1902"/>
                        </a:lnTo>
                        <a:cubicBezTo>
                          <a:pt x="6973" y="1869"/>
                          <a:pt x="6973" y="1769"/>
                          <a:pt x="6906" y="1702"/>
                        </a:cubicBezTo>
                        <a:cubicBezTo>
                          <a:pt x="6872" y="1668"/>
                          <a:pt x="6839" y="1652"/>
                          <a:pt x="6806" y="1652"/>
                        </a:cubicBezTo>
                        <a:cubicBezTo>
                          <a:pt x="6772" y="1652"/>
                          <a:pt x="6739" y="1668"/>
                          <a:pt x="6706" y="1702"/>
                        </a:cubicBezTo>
                        <a:lnTo>
                          <a:pt x="4437" y="3937"/>
                        </a:lnTo>
                        <a:lnTo>
                          <a:pt x="4437" y="167"/>
                        </a:lnTo>
                        <a:cubicBezTo>
                          <a:pt x="4437" y="67"/>
                          <a:pt x="4371" y="1"/>
                          <a:pt x="430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" name="Google Shape;1969;p36"/>
                  <p:cNvSpPr/>
                  <p:nvPr/>
                </p:nvSpPr>
                <p:spPr>
                  <a:xfrm>
                    <a:off x="3328375" y="1000750"/>
                    <a:ext cx="70925" cy="7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819" extrusionOk="0">
                        <a:moveTo>
                          <a:pt x="180" y="0"/>
                        </a:moveTo>
                        <a:cubicBezTo>
                          <a:pt x="143" y="0"/>
                          <a:pt x="101" y="17"/>
                          <a:pt x="67" y="50"/>
                        </a:cubicBezTo>
                        <a:cubicBezTo>
                          <a:pt x="1" y="117"/>
                          <a:pt x="1" y="217"/>
                          <a:pt x="67" y="250"/>
                        </a:cubicBezTo>
                        <a:lnTo>
                          <a:pt x="2569" y="2752"/>
                        </a:lnTo>
                        <a:cubicBezTo>
                          <a:pt x="2603" y="2785"/>
                          <a:pt x="2636" y="2819"/>
                          <a:pt x="2669" y="2819"/>
                        </a:cubicBezTo>
                        <a:cubicBezTo>
                          <a:pt x="2703" y="2819"/>
                          <a:pt x="2769" y="2785"/>
                          <a:pt x="2769" y="2752"/>
                        </a:cubicBezTo>
                        <a:cubicBezTo>
                          <a:pt x="2836" y="2719"/>
                          <a:pt x="2836" y="2619"/>
                          <a:pt x="2769" y="2552"/>
                        </a:cubicBezTo>
                        <a:lnTo>
                          <a:pt x="268" y="50"/>
                        </a:lnTo>
                        <a:cubicBezTo>
                          <a:pt x="251" y="17"/>
                          <a:pt x="218" y="0"/>
                          <a:pt x="18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" name="Google Shape;1970;p36"/>
                  <p:cNvSpPr/>
                  <p:nvPr/>
                </p:nvSpPr>
                <p:spPr>
                  <a:xfrm>
                    <a:off x="3475150" y="1146975"/>
                    <a:ext cx="8375" cy="7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06" extrusionOk="0">
                        <a:moveTo>
                          <a:pt x="170" y="0"/>
                        </a:moveTo>
                        <a:cubicBezTo>
                          <a:pt x="122" y="0"/>
                          <a:pt x="72" y="19"/>
                          <a:pt x="34" y="39"/>
                        </a:cubicBezTo>
                        <a:cubicBezTo>
                          <a:pt x="1" y="105"/>
                          <a:pt x="1" y="206"/>
                          <a:pt x="67" y="272"/>
                        </a:cubicBezTo>
                        <a:cubicBezTo>
                          <a:pt x="101" y="306"/>
                          <a:pt x="134" y="306"/>
                          <a:pt x="167" y="306"/>
                        </a:cubicBezTo>
                        <a:cubicBezTo>
                          <a:pt x="201" y="306"/>
                          <a:pt x="234" y="306"/>
                          <a:pt x="267" y="272"/>
                        </a:cubicBezTo>
                        <a:cubicBezTo>
                          <a:pt x="334" y="206"/>
                          <a:pt x="334" y="105"/>
                          <a:pt x="267" y="72"/>
                        </a:cubicBezTo>
                        <a:lnTo>
                          <a:pt x="267" y="39"/>
                        </a:lnTo>
                        <a:cubicBezTo>
                          <a:pt x="239" y="11"/>
                          <a:pt x="205" y="0"/>
                          <a:pt x="17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" name="Google Shape;1971;p36"/>
                  <p:cNvSpPr/>
                  <p:nvPr/>
                </p:nvSpPr>
                <p:spPr>
                  <a:xfrm>
                    <a:off x="3475150" y="1000750"/>
                    <a:ext cx="8375" cy="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18" extrusionOk="0">
                        <a:moveTo>
                          <a:pt x="155" y="0"/>
                        </a:moveTo>
                        <a:cubicBezTo>
                          <a:pt x="117" y="0"/>
                          <a:pt x="84" y="17"/>
                          <a:pt x="67" y="50"/>
                        </a:cubicBezTo>
                        <a:lnTo>
                          <a:pt x="34" y="50"/>
                        </a:lnTo>
                        <a:cubicBezTo>
                          <a:pt x="1" y="117"/>
                          <a:pt x="1" y="217"/>
                          <a:pt x="34" y="284"/>
                        </a:cubicBezTo>
                        <a:cubicBezTo>
                          <a:pt x="67" y="284"/>
                          <a:pt x="101" y="317"/>
                          <a:pt x="167" y="317"/>
                        </a:cubicBezTo>
                        <a:cubicBezTo>
                          <a:pt x="201" y="317"/>
                          <a:pt x="234" y="284"/>
                          <a:pt x="267" y="250"/>
                        </a:cubicBezTo>
                        <a:cubicBezTo>
                          <a:pt x="334" y="217"/>
                          <a:pt x="334" y="117"/>
                          <a:pt x="267" y="50"/>
                        </a:cubicBezTo>
                        <a:cubicBezTo>
                          <a:pt x="234" y="17"/>
                          <a:pt x="192" y="0"/>
                          <a:pt x="15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" name="Google Shape;1972;p36"/>
                  <p:cNvSpPr/>
                  <p:nvPr/>
                </p:nvSpPr>
                <p:spPr>
                  <a:xfrm>
                    <a:off x="3328375" y="1084975"/>
                    <a:ext cx="70925" cy="69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786" extrusionOk="0">
                        <a:moveTo>
                          <a:pt x="2682" y="0"/>
                        </a:moveTo>
                        <a:cubicBezTo>
                          <a:pt x="2644" y="0"/>
                          <a:pt x="2603" y="17"/>
                          <a:pt x="2569" y="50"/>
                        </a:cubicBezTo>
                        <a:lnTo>
                          <a:pt x="67" y="2552"/>
                        </a:lnTo>
                        <a:cubicBezTo>
                          <a:pt x="1" y="2585"/>
                          <a:pt x="1" y="2686"/>
                          <a:pt x="67" y="2752"/>
                        </a:cubicBezTo>
                        <a:cubicBezTo>
                          <a:pt x="101" y="2786"/>
                          <a:pt x="134" y="2786"/>
                          <a:pt x="168" y="2786"/>
                        </a:cubicBezTo>
                        <a:cubicBezTo>
                          <a:pt x="201" y="2786"/>
                          <a:pt x="268" y="2786"/>
                          <a:pt x="268" y="2752"/>
                        </a:cubicBezTo>
                        <a:lnTo>
                          <a:pt x="2769" y="250"/>
                        </a:lnTo>
                        <a:cubicBezTo>
                          <a:pt x="2836" y="184"/>
                          <a:pt x="2836" y="84"/>
                          <a:pt x="2769" y="50"/>
                        </a:cubicBezTo>
                        <a:cubicBezTo>
                          <a:pt x="2753" y="17"/>
                          <a:pt x="2719" y="0"/>
                          <a:pt x="268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73" name="Google Shape;1973;p36"/>
                <p:cNvGrpSpPr/>
                <p:nvPr/>
              </p:nvGrpSpPr>
              <p:grpSpPr>
                <a:xfrm flipH="1">
                  <a:off x="5184044" y="2555614"/>
                  <a:ext cx="249331" cy="249280"/>
                  <a:chOff x="3298350" y="970300"/>
                  <a:chExt cx="215200" cy="215175"/>
                </a:xfrm>
              </p:grpSpPr>
              <p:sp>
                <p:nvSpPr>
                  <p:cNvPr id="1974" name="Google Shape;1974;p36"/>
                  <p:cNvSpPr/>
                  <p:nvPr/>
                </p:nvSpPr>
                <p:spPr>
                  <a:xfrm>
                    <a:off x="3298350" y="970300"/>
                    <a:ext cx="215200" cy="21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08" h="8607" extrusionOk="0">
                        <a:moveTo>
                          <a:pt x="4304" y="1"/>
                        </a:moveTo>
                        <a:cubicBezTo>
                          <a:pt x="4237" y="1"/>
                          <a:pt x="4171" y="67"/>
                          <a:pt x="4171" y="167"/>
                        </a:cubicBezTo>
                        <a:lnTo>
                          <a:pt x="4171" y="4170"/>
                        </a:lnTo>
                        <a:lnTo>
                          <a:pt x="168" y="4170"/>
                        </a:lnTo>
                        <a:cubicBezTo>
                          <a:pt x="68" y="4170"/>
                          <a:pt x="1" y="4237"/>
                          <a:pt x="1" y="4304"/>
                        </a:cubicBezTo>
                        <a:cubicBezTo>
                          <a:pt x="1" y="4370"/>
                          <a:pt x="68" y="4437"/>
                          <a:pt x="168" y="4437"/>
                        </a:cubicBezTo>
                        <a:lnTo>
                          <a:pt x="4171" y="4437"/>
                        </a:lnTo>
                        <a:lnTo>
                          <a:pt x="4171" y="8440"/>
                        </a:lnTo>
                        <a:cubicBezTo>
                          <a:pt x="4171" y="8540"/>
                          <a:pt x="4237" y="8607"/>
                          <a:pt x="4304" y="8607"/>
                        </a:cubicBezTo>
                        <a:cubicBezTo>
                          <a:pt x="4371" y="8607"/>
                          <a:pt x="4437" y="8540"/>
                          <a:pt x="4437" y="8440"/>
                        </a:cubicBezTo>
                        <a:lnTo>
                          <a:pt x="4437" y="4671"/>
                        </a:lnTo>
                        <a:lnTo>
                          <a:pt x="6706" y="6906"/>
                        </a:lnTo>
                        <a:cubicBezTo>
                          <a:pt x="6739" y="6939"/>
                          <a:pt x="6772" y="6939"/>
                          <a:pt x="6806" y="6939"/>
                        </a:cubicBezTo>
                        <a:cubicBezTo>
                          <a:pt x="6839" y="6939"/>
                          <a:pt x="6872" y="6939"/>
                          <a:pt x="6906" y="6906"/>
                        </a:cubicBezTo>
                        <a:cubicBezTo>
                          <a:pt x="6973" y="6839"/>
                          <a:pt x="6973" y="6739"/>
                          <a:pt x="6906" y="6705"/>
                        </a:cubicBezTo>
                        <a:lnTo>
                          <a:pt x="4671" y="4437"/>
                        </a:lnTo>
                        <a:lnTo>
                          <a:pt x="8440" y="4437"/>
                        </a:lnTo>
                        <a:cubicBezTo>
                          <a:pt x="8540" y="4437"/>
                          <a:pt x="8607" y="4370"/>
                          <a:pt x="8607" y="4304"/>
                        </a:cubicBezTo>
                        <a:cubicBezTo>
                          <a:pt x="8607" y="4237"/>
                          <a:pt x="8540" y="4170"/>
                          <a:pt x="8440" y="4170"/>
                        </a:cubicBezTo>
                        <a:lnTo>
                          <a:pt x="4671" y="4170"/>
                        </a:lnTo>
                        <a:lnTo>
                          <a:pt x="6906" y="1902"/>
                        </a:lnTo>
                        <a:cubicBezTo>
                          <a:pt x="6973" y="1869"/>
                          <a:pt x="6973" y="1769"/>
                          <a:pt x="6906" y="1702"/>
                        </a:cubicBezTo>
                        <a:cubicBezTo>
                          <a:pt x="6872" y="1668"/>
                          <a:pt x="6839" y="1652"/>
                          <a:pt x="6806" y="1652"/>
                        </a:cubicBezTo>
                        <a:cubicBezTo>
                          <a:pt x="6772" y="1652"/>
                          <a:pt x="6739" y="1668"/>
                          <a:pt x="6706" y="1702"/>
                        </a:cubicBezTo>
                        <a:lnTo>
                          <a:pt x="4437" y="3937"/>
                        </a:lnTo>
                        <a:lnTo>
                          <a:pt x="4437" y="167"/>
                        </a:lnTo>
                        <a:cubicBezTo>
                          <a:pt x="4437" y="67"/>
                          <a:pt x="4371" y="1"/>
                          <a:pt x="430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" name="Google Shape;1975;p36"/>
                  <p:cNvSpPr/>
                  <p:nvPr/>
                </p:nvSpPr>
                <p:spPr>
                  <a:xfrm>
                    <a:off x="3328375" y="1000750"/>
                    <a:ext cx="70925" cy="7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819" extrusionOk="0">
                        <a:moveTo>
                          <a:pt x="180" y="0"/>
                        </a:moveTo>
                        <a:cubicBezTo>
                          <a:pt x="143" y="0"/>
                          <a:pt x="101" y="17"/>
                          <a:pt x="67" y="50"/>
                        </a:cubicBezTo>
                        <a:cubicBezTo>
                          <a:pt x="1" y="117"/>
                          <a:pt x="1" y="217"/>
                          <a:pt x="67" y="250"/>
                        </a:cubicBezTo>
                        <a:lnTo>
                          <a:pt x="2569" y="2752"/>
                        </a:lnTo>
                        <a:cubicBezTo>
                          <a:pt x="2603" y="2785"/>
                          <a:pt x="2636" y="2819"/>
                          <a:pt x="2669" y="2819"/>
                        </a:cubicBezTo>
                        <a:cubicBezTo>
                          <a:pt x="2703" y="2819"/>
                          <a:pt x="2769" y="2785"/>
                          <a:pt x="2769" y="2752"/>
                        </a:cubicBezTo>
                        <a:cubicBezTo>
                          <a:pt x="2836" y="2719"/>
                          <a:pt x="2836" y="2619"/>
                          <a:pt x="2769" y="2552"/>
                        </a:cubicBezTo>
                        <a:lnTo>
                          <a:pt x="268" y="50"/>
                        </a:lnTo>
                        <a:cubicBezTo>
                          <a:pt x="251" y="17"/>
                          <a:pt x="218" y="0"/>
                          <a:pt x="18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" name="Google Shape;1976;p36"/>
                  <p:cNvSpPr/>
                  <p:nvPr/>
                </p:nvSpPr>
                <p:spPr>
                  <a:xfrm>
                    <a:off x="3475150" y="1146975"/>
                    <a:ext cx="8375" cy="7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06" extrusionOk="0">
                        <a:moveTo>
                          <a:pt x="170" y="0"/>
                        </a:moveTo>
                        <a:cubicBezTo>
                          <a:pt x="122" y="0"/>
                          <a:pt x="72" y="19"/>
                          <a:pt x="34" y="39"/>
                        </a:cubicBezTo>
                        <a:cubicBezTo>
                          <a:pt x="1" y="105"/>
                          <a:pt x="1" y="206"/>
                          <a:pt x="67" y="272"/>
                        </a:cubicBezTo>
                        <a:cubicBezTo>
                          <a:pt x="101" y="306"/>
                          <a:pt x="134" y="306"/>
                          <a:pt x="167" y="306"/>
                        </a:cubicBezTo>
                        <a:cubicBezTo>
                          <a:pt x="201" y="306"/>
                          <a:pt x="234" y="306"/>
                          <a:pt x="267" y="272"/>
                        </a:cubicBezTo>
                        <a:cubicBezTo>
                          <a:pt x="334" y="206"/>
                          <a:pt x="334" y="105"/>
                          <a:pt x="267" y="72"/>
                        </a:cubicBezTo>
                        <a:lnTo>
                          <a:pt x="267" y="39"/>
                        </a:lnTo>
                        <a:cubicBezTo>
                          <a:pt x="239" y="11"/>
                          <a:pt x="205" y="0"/>
                          <a:pt x="17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" name="Google Shape;1977;p36"/>
                  <p:cNvSpPr/>
                  <p:nvPr/>
                </p:nvSpPr>
                <p:spPr>
                  <a:xfrm>
                    <a:off x="3475150" y="1000750"/>
                    <a:ext cx="8375" cy="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18" extrusionOk="0">
                        <a:moveTo>
                          <a:pt x="155" y="0"/>
                        </a:moveTo>
                        <a:cubicBezTo>
                          <a:pt x="117" y="0"/>
                          <a:pt x="84" y="17"/>
                          <a:pt x="67" y="50"/>
                        </a:cubicBezTo>
                        <a:lnTo>
                          <a:pt x="34" y="50"/>
                        </a:lnTo>
                        <a:cubicBezTo>
                          <a:pt x="1" y="117"/>
                          <a:pt x="1" y="217"/>
                          <a:pt x="34" y="284"/>
                        </a:cubicBezTo>
                        <a:cubicBezTo>
                          <a:pt x="67" y="284"/>
                          <a:pt x="101" y="317"/>
                          <a:pt x="167" y="317"/>
                        </a:cubicBezTo>
                        <a:cubicBezTo>
                          <a:pt x="201" y="317"/>
                          <a:pt x="234" y="284"/>
                          <a:pt x="267" y="250"/>
                        </a:cubicBezTo>
                        <a:cubicBezTo>
                          <a:pt x="334" y="217"/>
                          <a:pt x="334" y="117"/>
                          <a:pt x="267" y="50"/>
                        </a:cubicBezTo>
                        <a:cubicBezTo>
                          <a:pt x="234" y="17"/>
                          <a:pt x="192" y="0"/>
                          <a:pt x="15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" name="Google Shape;1978;p36"/>
                  <p:cNvSpPr/>
                  <p:nvPr/>
                </p:nvSpPr>
                <p:spPr>
                  <a:xfrm>
                    <a:off x="3328375" y="1084975"/>
                    <a:ext cx="70925" cy="69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786" extrusionOk="0">
                        <a:moveTo>
                          <a:pt x="2682" y="0"/>
                        </a:moveTo>
                        <a:cubicBezTo>
                          <a:pt x="2644" y="0"/>
                          <a:pt x="2603" y="17"/>
                          <a:pt x="2569" y="50"/>
                        </a:cubicBezTo>
                        <a:lnTo>
                          <a:pt x="67" y="2552"/>
                        </a:lnTo>
                        <a:cubicBezTo>
                          <a:pt x="1" y="2585"/>
                          <a:pt x="1" y="2686"/>
                          <a:pt x="67" y="2752"/>
                        </a:cubicBezTo>
                        <a:cubicBezTo>
                          <a:pt x="101" y="2786"/>
                          <a:pt x="134" y="2786"/>
                          <a:pt x="168" y="2786"/>
                        </a:cubicBezTo>
                        <a:cubicBezTo>
                          <a:pt x="201" y="2786"/>
                          <a:pt x="268" y="2786"/>
                          <a:pt x="268" y="2752"/>
                        </a:cubicBezTo>
                        <a:lnTo>
                          <a:pt x="2769" y="250"/>
                        </a:lnTo>
                        <a:cubicBezTo>
                          <a:pt x="2836" y="184"/>
                          <a:pt x="2836" y="84"/>
                          <a:pt x="2769" y="50"/>
                        </a:cubicBezTo>
                        <a:cubicBezTo>
                          <a:pt x="2753" y="17"/>
                          <a:pt x="2719" y="0"/>
                          <a:pt x="268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79" name="Google Shape;1979;p36"/>
                <p:cNvGrpSpPr/>
                <p:nvPr/>
              </p:nvGrpSpPr>
              <p:grpSpPr>
                <a:xfrm flipH="1">
                  <a:off x="6037835" y="1642621"/>
                  <a:ext cx="345654" cy="345550"/>
                  <a:chOff x="3298350" y="970300"/>
                  <a:chExt cx="215200" cy="215175"/>
                </a:xfrm>
              </p:grpSpPr>
              <p:sp>
                <p:nvSpPr>
                  <p:cNvPr id="1980" name="Google Shape;1980;p36"/>
                  <p:cNvSpPr/>
                  <p:nvPr/>
                </p:nvSpPr>
                <p:spPr>
                  <a:xfrm>
                    <a:off x="3298350" y="970300"/>
                    <a:ext cx="215200" cy="21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08" h="8607" extrusionOk="0">
                        <a:moveTo>
                          <a:pt x="4304" y="1"/>
                        </a:moveTo>
                        <a:cubicBezTo>
                          <a:pt x="4237" y="1"/>
                          <a:pt x="4171" y="67"/>
                          <a:pt x="4171" y="167"/>
                        </a:cubicBezTo>
                        <a:lnTo>
                          <a:pt x="4171" y="4170"/>
                        </a:lnTo>
                        <a:lnTo>
                          <a:pt x="168" y="4170"/>
                        </a:lnTo>
                        <a:cubicBezTo>
                          <a:pt x="68" y="4170"/>
                          <a:pt x="1" y="4237"/>
                          <a:pt x="1" y="4304"/>
                        </a:cubicBezTo>
                        <a:cubicBezTo>
                          <a:pt x="1" y="4370"/>
                          <a:pt x="68" y="4437"/>
                          <a:pt x="168" y="4437"/>
                        </a:cubicBezTo>
                        <a:lnTo>
                          <a:pt x="4171" y="4437"/>
                        </a:lnTo>
                        <a:lnTo>
                          <a:pt x="4171" y="8440"/>
                        </a:lnTo>
                        <a:cubicBezTo>
                          <a:pt x="4171" y="8540"/>
                          <a:pt x="4237" y="8607"/>
                          <a:pt x="4304" y="8607"/>
                        </a:cubicBezTo>
                        <a:cubicBezTo>
                          <a:pt x="4371" y="8607"/>
                          <a:pt x="4437" y="8540"/>
                          <a:pt x="4437" y="8440"/>
                        </a:cubicBezTo>
                        <a:lnTo>
                          <a:pt x="4437" y="4671"/>
                        </a:lnTo>
                        <a:lnTo>
                          <a:pt x="6706" y="6906"/>
                        </a:lnTo>
                        <a:cubicBezTo>
                          <a:pt x="6739" y="6939"/>
                          <a:pt x="6772" y="6939"/>
                          <a:pt x="6806" y="6939"/>
                        </a:cubicBezTo>
                        <a:cubicBezTo>
                          <a:pt x="6839" y="6939"/>
                          <a:pt x="6872" y="6939"/>
                          <a:pt x="6906" y="6906"/>
                        </a:cubicBezTo>
                        <a:cubicBezTo>
                          <a:pt x="6973" y="6839"/>
                          <a:pt x="6973" y="6739"/>
                          <a:pt x="6906" y="6705"/>
                        </a:cubicBezTo>
                        <a:lnTo>
                          <a:pt x="4671" y="4437"/>
                        </a:lnTo>
                        <a:lnTo>
                          <a:pt x="8440" y="4437"/>
                        </a:lnTo>
                        <a:cubicBezTo>
                          <a:pt x="8540" y="4437"/>
                          <a:pt x="8607" y="4370"/>
                          <a:pt x="8607" y="4304"/>
                        </a:cubicBezTo>
                        <a:cubicBezTo>
                          <a:pt x="8607" y="4237"/>
                          <a:pt x="8540" y="4170"/>
                          <a:pt x="8440" y="4170"/>
                        </a:cubicBezTo>
                        <a:lnTo>
                          <a:pt x="4671" y="4170"/>
                        </a:lnTo>
                        <a:lnTo>
                          <a:pt x="6906" y="1902"/>
                        </a:lnTo>
                        <a:cubicBezTo>
                          <a:pt x="6973" y="1869"/>
                          <a:pt x="6973" y="1769"/>
                          <a:pt x="6906" y="1702"/>
                        </a:cubicBezTo>
                        <a:cubicBezTo>
                          <a:pt x="6872" y="1668"/>
                          <a:pt x="6839" y="1652"/>
                          <a:pt x="6806" y="1652"/>
                        </a:cubicBezTo>
                        <a:cubicBezTo>
                          <a:pt x="6772" y="1652"/>
                          <a:pt x="6739" y="1668"/>
                          <a:pt x="6706" y="1702"/>
                        </a:cubicBezTo>
                        <a:lnTo>
                          <a:pt x="4437" y="3937"/>
                        </a:lnTo>
                        <a:lnTo>
                          <a:pt x="4437" y="167"/>
                        </a:lnTo>
                        <a:cubicBezTo>
                          <a:pt x="4437" y="67"/>
                          <a:pt x="4371" y="1"/>
                          <a:pt x="430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" name="Google Shape;1981;p36"/>
                  <p:cNvSpPr/>
                  <p:nvPr/>
                </p:nvSpPr>
                <p:spPr>
                  <a:xfrm>
                    <a:off x="3328375" y="1000750"/>
                    <a:ext cx="70925" cy="7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819" extrusionOk="0">
                        <a:moveTo>
                          <a:pt x="180" y="0"/>
                        </a:moveTo>
                        <a:cubicBezTo>
                          <a:pt x="143" y="0"/>
                          <a:pt x="101" y="17"/>
                          <a:pt x="67" y="50"/>
                        </a:cubicBezTo>
                        <a:cubicBezTo>
                          <a:pt x="1" y="117"/>
                          <a:pt x="1" y="217"/>
                          <a:pt x="67" y="250"/>
                        </a:cubicBezTo>
                        <a:lnTo>
                          <a:pt x="2569" y="2752"/>
                        </a:lnTo>
                        <a:cubicBezTo>
                          <a:pt x="2603" y="2785"/>
                          <a:pt x="2636" y="2819"/>
                          <a:pt x="2669" y="2819"/>
                        </a:cubicBezTo>
                        <a:cubicBezTo>
                          <a:pt x="2703" y="2819"/>
                          <a:pt x="2769" y="2785"/>
                          <a:pt x="2769" y="2752"/>
                        </a:cubicBezTo>
                        <a:cubicBezTo>
                          <a:pt x="2836" y="2719"/>
                          <a:pt x="2836" y="2619"/>
                          <a:pt x="2769" y="2552"/>
                        </a:cubicBezTo>
                        <a:lnTo>
                          <a:pt x="268" y="50"/>
                        </a:lnTo>
                        <a:cubicBezTo>
                          <a:pt x="251" y="17"/>
                          <a:pt x="218" y="0"/>
                          <a:pt x="18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" name="Google Shape;1982;p36"/>
                  <p:cNvSpPr/>
                  <p:nvPr/>
                </p:nvSpPr>
                <p:spPr>
                  <a:xfrm>
                    <a:off x="3475150" y="1146975"/>
                    <a:ext cx="8375" cy="7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06" extrusionOk="0">
                        <a:moveTo>
                          <a:pt x="170" y="0"/>
                        </a:moveTo>
                        <a:cubicBezTo>
                          <a:pt x="122" y="0"/>
                          <a:pt x="72" y="19"/>
                          <a:pt x="34" y="39"/>
                        </a:cubicBezTo>
                        <a:cubicBezTo>
                          <a:pt x="1" y="105"/>
                          <a:pt x="1" y="206"/>
                          <a:pt x="67" y="272"/>
                        </a:cubicBezTo>
                        <a:cubicBezTo>
                          <a:pt x="101" y="306"/>
                          <a:pt x="134" y="306"/>
                          <a:pt x="167" y="306"/>
                        </a:cubicBezTo>
                        <a:cubicBezTo>
                          <a:pt x="201" y="306"/>
                          <a:pt x="234" y="306"/>
                          <a:pt x="267" y="272"/>
                        </a:cubicBezTo>
                        <a:cubicBezTo>
                          <a:pt x="334" y="206"/>
                          <a:pt x="334" y="105"/>
                          <a:pt x="267" y="72"/>
                        </a:cubicBezTo>
                        <a:lnTo>
                          <a:pt x="267" y="39"/>
                        </a:lnTo>
                        <a:cubicBezTo>
                          <a:pt x="239" y="11"/>
                          <a:pt x="205" y="0"/>
                          <a:pt x="17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" name="Google Shape;1983;p36"/>
                  <p:cNvSpPr/>
                  <p:nvPr/>
                </p:nvSpPr>
                <p:spPr>
                  <a:xfrm>
                    <a:off x="3475150" y="1000750"/>
                    <a:ext cx="8375" cy="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18" extrusionOk="0">
                        <a:moveTo>
                          <a:pt x="155" y="0"/>
                        </a:moveTo>
                        <a:cubicBezTo>
                          <a:pt x="117" y="0"/>
                          <a:pt x="84" y="17"/>
                          <a:pt x="67" y="50"/>
                        </a:cubicBezTo>
                        <a:lnTo>
                          <a:pt x="34" y="50"/>
                        </a:lnTo>
                        <a:cubicBezTo>
                          <a:pt x="1" y="117"/>
                          <a:pt x="1" y="217"/>
                          <a:pt x="34" y="284"/>
                        </a:cubicBezTo>
                        <a:cubicBezTo>
                          <a:pt x="67" y="284"/>
                          <a:pt x="101" y="317"/>
                          <a:pt x="167" y="317"/>
                        </a:cubicBezTo>
                        <a:cubicBezTo>
                          <a:pt x="201" y="317"/>
                          <a:pt x="234" y="284"/>
                          <a:pt x="267" y="250"/>
                        </a:cubicBezTo>
                        <a:cubicBezTo>
                          <a:pt x="334" y="217"/>
                          <a:pt x="334" y="117"/>
                          <a:pt x="267" y="50"/>
                        </a:cubicBezTo>
                        <a:cubicBezTo>
                          <a:pt x="234" y="17"/>
                          <a:pt x="192" y="0"/>
                          <a:pt x="15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" name="Google Shape;1984;p36"/>
                  <p:cNvSpPr/>
                  <p:nvPr/>
                </p:nvSpPr>
                <p:spPr>
                  <a:xfrm>
                    <a:off x="3328375" y="1084975"/>
                    <a:ext cx="70925" cy="69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786" extrusionOk="0">
                        <a:moveTo>
                          <a:pt x="2682" y="0"/>
                        </a:moveTo>
                        <a:cubicBezTo>
                          <a:pt x="2644" y="0"/>
                          <a:pt x="2603" y="17"/>
                          <a:pt x="2569" y="50"/>
                        </a:cubicBezTo>
                        <a:lnTo>
                          <a:pt x="67" y="2552"/>
                        </a:lnTo>
                        <a:cubicBezTo>
                          <a:pt x="1" y="2585"/>
                          <a:pt x="1" y="2686"/>
                          <a:pt x="67" y="2752"/>
                        </a:cubicBezTo>
                        <a:cubicBezTo>
                          <a:pt x="101" y="2786"/>
                          <a:pt x="134" y="2786"/>
                          <a:pt x="168" y="2786"/>
                        </a:cubicBezTo>
                        <a:cubicBezTo>
                          <a:pt x="201" y="2786"/>
                          <a:pt x="268" y="2786"/>
                          <a:pt x="268" y="2752"/>
                        </a:cubicBezTo>
                        <a:lnTo>
                          <a:pt x="2769" y="250"/>
                        </a:lnTo>
                        <a:cubicBezTo>
                          <a:pt x="2836" y="184"/>
                          <a:pt x="2836" y="84"/>
                          <a:pt x="2769" y="50"/>
                        </a:cubicBezTo>
                        <a:cubicBezTo>
                          <a:pt x="2753" y="17"/>
                          <a:pt x="2719" y="0"/>
                          <a:pt x="268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85" name="Google Shape;1985;p36"/>
                <p:cNvGrpSpPr/>
                <p:nvPr/>
              </p:nvGrpSpPr>
              <p:grpSpPr>
                <a:xfrm flipH="1">
                  <a:off x="8257959" y="669141"/>
                  <a:ext cx="345633" cy="345593"/>
                  <a:chOff x="3298350" y="970300"/>
                  <a:chExt cx="215200" cy="215175"/>
                </a:xfrm>
              </p:grpSpPr>
              <p:sp>
                <p:nvSpPr>
                  <p:cNvPr id="1986" name="Google Shape;1986;p36"/>
                  <p:cNvSpPr/>
                  <p:nvPr/>
                </p:nvSpPr>
                <p:spPr>
                  <a:xfrm>
                    <a:off x="3298350" y="970300"/>
                    <a:ext cx="215200" cy="21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08" h="8607" extrusionOk="0">
                        <a:moveTo>
                          <a:pt x="4304" y="1"/>
                        </a:moveTo>
                        <a:cubicBezTo>
                          <a:pt x="4237" y="1"/>
                          <a:pt x="4171" y="67"/>
                          <a:pt x="4171" y="167"/>
                        </a:cubicBezTo>
                        <a:lnTo>
                          <a:pt x="4171" y="4170"/>
                        </a:lnTo>
                        <a:lnTo>
                          <a:pt x="168" y="4170"/>
                        </a:lnTo>
                        <a:cubicBezTo>
                          <a:pt x="68" y="4170"/>
                          <a:pt x="1" y="4237"/>
                          <a:pt x="1" y="4304"/>
                        </a:cubicBezTo>
                        <a:cubicBezTo>
                          <a:pt x="1" y="4370"/>
                          <a:pt x="68" y="4437"/>
                          <a:pt x="168" y="4437"/>
                        </a:cubicBezTo>
                        <a:lnTo>
                          <a:pt x="4171" y="4437"/>
                        </a:lnTo>
                        <a:lnTo>
                          <a:pt x="4171" y="8440"/>
                        </a:lnTo>
                        <a:cubicBezTo>
                          <a:pt x="4171" y="8540"/>
                          <a:pt x="4237" y="8607"/>
                          <a:pt x="4304" y="8607"/>
                        </a:cubicBezTo>
                        <a:cubicBezTo>
                          <a:pt x="4371" y="8607"/>
                          <a:pt x="4437" y="8540"/>
                          <a:pt x="4437" y="8440"/>
                        </a:cubicBezTo>
                        <a:lnTo>
                          <a:pt x="4437" y="4671"/>
                        </a:lnTo>
                        <a:lnTo>
                          <a:pt x="6706" y="6906"/>
                        </a:lnTo>
                        <a:cubicBezTo>
                          <a:pt x="6739" y="6939"/>
                          <a:pt x="6772" y="6939"/>
                          <a:pt x="6806" y="6939"/>
                        </a:cubicBezTo>
                        <a:cubicBezTo>
                          <a:pt x="6839" y="6939"/>
                          <a:pt x="6872" y="6939"/>
                          <a:pt x="6906" y="6906"/>
                        </a:cubicBezTo>
                        <a:cubicBezTo>
                          <a:pt x="6973" y="6839"/>
                          <a:pt x="6973" y="6739"/>
                          <a:pt x="6906" y="6705"/>
                        </a:cubicBezTo>
                        <a:lnTo>
                          <a:pt x="4671" y="4437"/>
                        </a:lnTo>
                        <a:lnTo>
                          <a:pt x="8440" y="4437"/>
                        </a:lnTo>
                        <a:cubicBezTo>
                          <a:pt x="8540" y="4437"/>
                          <a:pt x="8607" y="4370"/>
                          <a:pt x="8607" y="4304"/>
                        </a:cubicBezTo>
                        <a:cubicBezTo>
                          <a:pt x="8607" y="4237"/>
                          <a:pt x="8540" y="4170"/>
                          <a:pt x="8440" y="4170"/>
                        </a:cubicBezTo>
                        <a:lnTo>
                          <a:pt x="4671" y="4170"/>
                        </a:lnTo>
                        <a:lnTo>
                          <a:pt x="6906" y="1902"/>
                        </a:lnTo>
                        <a:cubicBezTo>
                          <a:pt x="6973" y="1869"/>
                          <a:pt x="6973" y="1769"/>
                          <a:pt x="6906" y="1702"/>
                        </a:cubicBezTo>
                        <a:cubicBezTo>
                          <a:pt x="6872" y="1668"/>
                          <a:pt x="6839" y="1652"/>
                          <a:pt x="6806" y="1652"/>
                        </a:cubicBezTo>
                        <a:cubicBezTo>
                          <a:pt x="6772" y="1652"/>
                          <a:pt x="6739" y="1668"/>
                          <a:pt x="6706" y="1702"/>
                        </a:cubicBezTo>
                        <a:lnTo>
                          <a:pt x="4437" y="3937"/>
                        </a:lnTo>
                        <a:lnTo>
                          <a:pt x="4437" y="167"/>
                        </a:lnTo>
                        <a:cubicBezTo>
                          <a:pt x="4437" y="67"/>
                          <a:pt x="4371" y="1"/>
                          <a:pt x="430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" name="Google Shape;1987;p36"/>
                  <p:cNvSpPr/>
                  <p:nvPr/>
                </p:nvSpPr>
                <p:spPr>
                  <a:xfrm>
                    <a:off x="3328375" y="1000750"/>
                    <a:ext cx="70925" cy="7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819" extrusionOk="0">
                        <a:moveTo>
                          <a:pt x="180" y="0"/>
                        </a:moveTo>
                        <a:cubicBezTo>
                          <a:pt x="143" y="0"/>
                          <a:pt x="101" y="17"/>
                          <a:pt x="67" y="50"/>
                        </a:cubicBezTo>
                        <a:cubicBezTo>
                          <a:pt x="1" y="117"/>
                          <a:pt x="1" y="217"/>
                          <a:pt x="67" y="250"/>
                        </a:cubicBezTo>
                        <a:lnTo>
                          <a:pt x="2569" y="2752"/>
                        </a:lnTo>
                        <a:cubicBezTo>
                          <a:pt x="2603" y="2785"/>
                          <a:pt x="2636" y="2819"/>
                          <a:pt x="2669" y="2819"/>
                        </a:cubicBezTo>
                        <a:cubicBezTo>
                          <a:pt x="2703" y="2819"/>
                          <a:pt x="2769" y="2785"/>
                          <a:pt x="2769" y="2752"/>
                        </a:cubicBezTo>
                        <a:cubicBezTo>
                          <a:pt x="2836" y="2719"/>
                          <a:pt x="2836" y="2619"/>
                          <a:pt x="2769" y="2552"/>
                        </a:cubicBezTo>
                        <a:lnTo>
                          <a:pt x="268" y="50"/>
                        </a:lnTo>
                        <a:cubicBezTo>
                          <a:pt x="251" y="17"/>
                          <a:pt x="218" y="0"/>
                          <a:pt x="18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" name="Google Shape;1988;p36"/>
                  <p:cNvSpPr/>
                  <p:nvPr/>
                </p:nvSpPr>
                <p:spPr>
                  <a:xfrm>
                    <a:off x="3475150" y="1146975"/>
                    <a:ext cx="8375" cy="7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06" extrusionOk="0">
                        <a:moveTo>
                          <a:pt x="170" y="0"/>
                        </a:moveTo>
                        <a:cubicBezTo>
                          <a:pt x="122" y="0"/>
                          <a:pt x="72" y="19"/>
                          <a:pt x="34" y="39"/>
                        </a:cubicBezTo>
                        <a:cubicBezTo>
                          <a:pt x="1" y="105"/>
                          <a:pt x="1" y="206"/>
                          <a:pt x="67" y="272"/>
                        </a:cubicBezTo>
                        <a:cubicBezTo>
                          <a:pt x="101" y="306"/>
                          <a:pt x="134" y="306"/>
                          <a:pt x="167" y="306"/>
                        </a:cubicBezTo>
                        <a:cubicBezTo>
                          <a:pt x="201" y="306"/>
                          <a:pt x="234" y="306"/>
                          <a:pt x="267" y="272"/>
                        </a:cubicBezTo>
                        <a:cubicBezTo>
                          <a:pt x="334" y="206"/>
                          <a:pt x="334" y="105"/>
                          <a:pt x="267" y="72"/>
                        </a:cubicBezTo>
                        <a:lnTo>
                          <a:pt x="267" y="39"/>
                        </a:lnTo>
                        <a:cubicBezTo>
                          <a:pt x="239" y="11"/>
                          <a:pt x="205" y="0"/>
                          <a:pt x="17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" name="Google Shape;1989;p36"/>
                  <p:cNvSpPr/>
                  <p:nvPr/>
                </p:nvSpPr>
                <p:spPr>
                  <a:xfrm>
                    <a:off x="3475150" y="1000750"/>
                    <a:ext cx="8375" cy="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18" extrusionOk="0">
                        <a:moveTo>
                          <a:pt x="155" y="0"/>
                        </a:moveTo>
                        <a:cubicBezTo>
                          <a:pt x="117" y="0"/>
                          <a:pt x="84" y="17"/>
                          <a:pt x="67" y="50"/>
                        </a:cubicBezTo>
                        <a:lnTo>
                          <a:pt x="34" y="50"/>
                        </a:lnTo>
                        <a:cubicBezTo>
                          <a:pt x="1" y="117"/>
                          <a:pt x="1" y="217"/>
                          <a:pt x="34" y="284"/>
                        </a:cubicBezTo>
                        <a:cubicBezTo>
                          <a:pt x="67" y="284"/>
                          <a:pt x="101" y="317"/>
                          <a:pt x="167" y="317"/>
                        </a:cubicBezTo>
                        <a:cubicBezTo>
                          <a:pt x="201" y="317"/>
                          <a:pt x="234" y="284"/>
                          <a:pt x="267" y="250"/>
                        </a:cubicBezTo>
                        <a:cubicBezTo>
                          <a:pt x="334" y="217"/>
                          <a:pt x="334" y="117"/>
                          <a:pt x="267" y="50"/>
                        </a:cubicBezTo>
                        <a:cubicBezTo>
                          <a:pt x="234" y="17"/>
                          <a:pt x="192" y="0"/>
                          <a:pt x="15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0" name="Google Shape;1990;p36"/>
                  <p:cNvSpPr/>
                  <p:nvPr/>
                </p:nvSpPr>
                <p:spPr>
                  <a:xfrm>
                    <a:off x="3328375" y="1084975"/>
                    <a:ext cx="70925" cy="69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786" extrusionOk="0">
                        <a:moveTo>
                          <a:pt x="2682" y="0"/>
                        </a:moveTo>
                        <a:cubicBezTo>
                          <a:pt x="2644" y="0"/>
                          <a:pt x="2603" y="17"/>
                          <a:pt x="2569" y="50"/>
                        </a:cubicBezTo>
                        <a:lnTo>
                          <a:pt x="67" y="2552"/>
                        </a:lnTo>
                        <a:cubicBezTo>
                          <a:pt x="1" y="2585"/>
                          <a:pt x="1" y="2686"/>
                          <a:pt x="67" y="2752"/>
                        </a:cubicBezTo>
                        <a:cubicBezTo>
                          <a:pt x="101" y="2786"/>
                          <a:pt x="134" y="2786"/>
                          <a:pt x="168" y="2786"/>
                        </a:cubicBezTo>
                        <a:cubicBezTo>
                          <a:pt x="201" y="2786"/>
                          <a:pt x="268" y="2786"/>
                          <a:pt x="268" y="2752"/>
                        </a:cubicBezTo>
                        <a:lnTo>
                          <a:pt x="2769" y="250"/>
                        </a:lnTo>
                        <a:cubicBezTo>
                          <a:pt x="2836" y="184"/>
                          <a:pt x="2836" y="84"/>
                          <a:pt x="2769" y="50"/>
                        </a:cubicBezTo>
                        <a:cubicBezTo>
                          <a:pt x="2753" y="17"/>
                          <a:pt x="2719" y="0"/>
                          <a:pt x="268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91" name="Google Shape;1991;p36"/>
                <p:cNvGrpSpPr/>
                <p:nvPr/>
              </p:nvGrpSpPr>
              <p:grpSpPr>
                <a:xfrm flipH="1">
                  <a:off x="8693369" y="1490414"/>
                  <a:ext cx="249331" cy="249280"/>
                  <a:chOff x="3298350" y="970300"/>
                  <a:chExt cx="215200" cy="215175"/>
                </a:xfrm>
              </p:grpSpPr>
              <p:sp>
                <p:nvSpPr>
                  <p:cNvPr id="1992" name="Google Shape;1992;p36"/>
                  <p:cNvSpPr/>
                  <p:nvPr/>
                </p:nvSpPr>
                <p:spPr>
                  <a:xfrm>
                    <a:off x="3298350" y="970300"/>
                    <a:ext cx="215200" cy="21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08" h="8607" extrusionOk="0">
                        <a:moveTo>
                          <a:pt x="4304" y="1"/>
                        </a:moveTo>
                        <a:cubicBezTo>
                          <a:pt x="4237" y="1"/>
                          <a:pt x="4171" y="67"/>
                          <a:pt x="4171" y="167"/>
                        </a:cubicBezTo>
                        <a:lnTo>
                          <a:pt x="4171" y="4170"/>
                        </a:lnTo>
                        <a:lnTo>
                          <a:pt x="168" y="4170"/>
                        </a:lnTo>
                        <a:cubicBezTo>
                          <a:pt x="68" y="4170"/>
                          <a:pt x="1" y="4237"/>
                          <a:pt x="1" y="4304"/>
                        </a:cubicBezTo>
                        <a:cubicBezTo>
                          <a:pt x="1" y="4370"/>
                          <a:pt x="68" y="4437"/>
                          <a:pt x="168" y="4437"/>
                        </a:cubicBezTo>
                        <a:lnTo>
                          <a:pt x="4171" y="4437"/>
                        </a:lnTo>
                        <a:lnTo>
                          <a:pt x="4171" y="8440"/>
                        </a:lnTo>
                        <a:cubicBezTo>
                          <a:pt x="4171" y="8540"/>
                          <a:pt x="4237" y="8607"/>
                          <a:pt x="4304" y="8607"/>
                        </a:cubicBezTo>
                        <a:cubicBezTo>
                          <a:pt x="4371" y="8607"/>
                          <a:pt x="4437" y="8540"/>
                          <a:pt x="4437" y="8440"/>
                        </a:cubicBezTo>
                        <a:lnTo>
                          <a:pt x="4437" y="4671"/>
                        </a:lnTo>
                        <a:lnTo>
                          <a:pt x="6706" y="6906"/>
                        </a:lnTo>
                        <a:cubicBezTo>
                          <a:pt x="6739" y="6939"/>
                          <a:pt x="6772" y="6939"/>
                          <a:pt x="6806" y="6939"/>
                        </a:cubicBezTo>
                        <a:cubicBezTo>
                          <a:pt x="6839" y="6939"/>
                          <a:pt x="6872" y="6939"/>
                          <a:pt x="6906" y="6906"/>
                        </a:cubicBezTo>
                        <a:cubicBezTo>
                          <a:pt x="6973" y="6839"/>
                          <a:pt x="6973" y="6739"/>
                          <a:pt x="6906" y="6705"/>
                        </a:cubicBezTo>
                        <a:lnTo>
                          <a:pt x="4671" y="4437"/>
                        </a:lnTo>
                        <a:lnTo>
                          <a:pt x="8440" y="4437"/>
                        </a:lnTo>
                        <a:cubicBezTo>
                          <a:pt x="8540" y="4437"/>
                          <a:pt x="8607" y="4370"/>
                          <a:pt x="8607" y="4304"/>
                        </a:cubicBezTo>
                        <a:cubicBezTo>
                          <a:pt x="8607" y="4237"/>
                          <a:pt x="8540" y="4170"/>
                          <a:pt x="8440" y="4170"/>
                        </a:cubicBezTo>
                        <a:lnTo>
                          <a:pt x="4671" y="4170"/>
                        </a:lnTo>
                        <a:lnTo>
                          <a:pt x="6906" y="1902"/>
                        </a:lnTo>
                        <a:cubicBezTo>
                          <a:pt x="6973" y="1869"/>
                          <a:pt x="6973" y="1769"/>
                          <a:pt x="6906" y="1702"/>
                        </a:cubicBezTo>
                        <a:cubicBezTo>
                          <a:pt x="6872" y="1668"/>
                          <a:pt x="6839" y="1652"/>
                          <a:pt x="6806" y="1652"/>
                        </a:cubicBezTo>
                        <a:cubicBezTo>
                          <a:pt x="6772" y="1652"/>
                          <a:pt x="6739" y="1668"/>
                          <a:pt x="6706" y="1702"/>
                        </a:cubicBezTo>
                        <a:lnTo>
                          <a:pt x="4437" y="3937"/>
                        </a:lnTo>
                        <a:lnTo>
                          <a:pt x="4437" y="167"/>
                        </a:lnTo>
                        <a:cubicBezTo>
                          <a:pt x="4437" y="67"/>
                          <a:pt x="4371" y="1"/>
                          <a:pt x="430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3" name="Google Shape;1993;p36"/>
                  <p:cNvSpPr/>
                  <p:nvPr/>
                </p:nvSpPr>
                <p:spPr>
                  <a:xfrm>
                    <a:off x="3328375" y="1000750"/>
                    <a:ext cx="70925" cy="7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819" extrusionOk="0">
                        <a:moveTo>
                          <a:pt x="180" y="0"/>
                        </a:moveTo>
                        <a:cubicBezTo>
                          <a:pt x="143" y="0"/>
                          <a:pt x="101" y="17"/>
                          <a:pt x="67" y="50"/>
                        </a:cubicBezTo>
                        <a:cubicBezTo>
                          <a:pt x="1" y="117"/>
                          <a:pt x="1" y="217"/>
                          <a:pt x="67" y="250"/>
                        </a:cubicBezTo>
                        <a:lnTo>
                          <a:pt x="2569" y="2752"/>
                        </a:lnTo>
                        <a:cubicBezTo>
                          <a:pt x="2603" y="2785"/>
                          <a:pt x="2636" y="2819"/>
                          <a:pt x="2669" y="2819"/>
                        </a:cubicBezTo>
                        <a:cubicBezTo>
                          <a:pt x="2703" y="2819"/>
                          <a:pt x="2769" y="2785"/>
                          <a:pt x="2769" y="2752"/>
                        </a:cubicBezTo>
                        <a:cubicBezTo>
                          <a:pt x="2836" y="2719"/>
                          <a:pt x="2836" y="2619"/>
                          <a:pt x="2769" y="2552"/>
                        </a:cubicBezTo>
                        <a:lnTo>
                          <a:pt x="268" y="50"/>
                        </a:lnTo>
                        <a:cubicBezTo>
                          <a:pt x="251" y="17"/>
                          <a:pt x="218" y="0"/>
                          <a:pt x="18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4" name="Google Shape;1994;p36"/>
                  <p:cNvSpPr/>
                  <p:nvPr/>
                </p:nvSpPr>
                <p:spPr>
                  <a:xfrm>
                    <a:off x="3475150" y="1146975"/>
                    <a:ext cx="8375" cy="7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06" extrusionOk="0">
                        <a:moveTo>
                          <a:pt x="170" y="0"/>
                        </a:moveTo>
                        <a:cubicBezTo>
                          <a:pt x="122" y="0"/>
                          <a:pt x="72" y="19"/>
                          <a:pt x="34" y="39"/>
                        </a:cubicBezTo>
                        <a:cubicBezTo>
                          <a:pt x="1" y="105"/>
                          <a:pt x="1" y="206"/>
                          <a:pt x="67" y="272"/>
                        </a:cubicBezTo>
                        <a:cubicBezTo>
                          <a:pt x="101" y="306"/>
                          <a:pt x="134" y="306"/>
                          <a:pt x="167" y="306"/>
                        </a:cubicBezTo>
                        <a:cubicBezTo>
                          <a:pt x="201" y="306"/>
                          <a:pt x="234" y="306"/>
                          <a:pt x="267" y="272"/>
                        </a:cubicBezTo>
                        <a:cubicBezTo>
                          <a:pt x="334" y="206"/>
                          <a:pt x="334" y="105"/>
                          <a:pt x="267" y="72"/>
                        </a:cubicBezTo>
                        <a:lnTo>
                          <a:pt x="267" y="39"/>
                        </a:lnTo>
                        <a:cubicBezTo>
                          <a:pt x="239" y="11"/>
                          <a:pt x="205" y="0"/>
                          <a:pt x="17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5" name="Google Shape;1995;p36"/>
                  <p:cNvSpPr/>
                  <p:nvPr/>
                </p:nvSpPr>
                <p:spPr>
                  <a:xfrm>
                    <a:off x="3475150" y="1000750"/>
                    <a:ext cx="8375" cy="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18" extrusionOk="0">
                        <a:moveTo>
                          <a:pt x="155" y="0"/>
                        </a:moveTo>
                        <a:cubicBezTo>
                          <a:pt x="117" y="0"/>
                          <a:pt x="84" y="17"/>
                          <a:pt x="67" y="50"/>
                        </a:cubicBezTo>
                        <a:lnTo>
                          <a:pt x="34" y="50"/>
                        </a:lnTo>
                        <a:cubicBezTo>
                          <a:pt x="1" y="117"/>
                          <a:pt x="1" y="217"/>
                          <a:pt x="34" y="284"/>
                        </a:cubicBezTo>
                        <a:cubicBezTo>
                          <a:pt x="67" y="284"/>
                          <a:pt x="101" y="317"/>
                          <a:pt x="167" y="317"/>
                        </a:cubicBezTo>
                        <a:cubicBezTo>
                          <a:pt x="201" y="317"/>
                          <a:pt x="234" y="284"/>
                          <a:pt x="267" y="250"/>
                        </a:cubicBezTo>
                        <a:cubicBezTo>
                          <a:pt x="334" y="217"/>
                          <a:pt x="334" y="117"/>
                          <a:pt x="267" y="50"/>
                        </a:cubicBezTo>
                        <a:cubicBezTo>
                          <a:pt x="234" y="17"/>
                          <a:pt x="192" y="0"/>
                          <a:pt x="15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6" name="Google Shape;1996;p36"/>
                  <p:cNvSpPr/>
                  <p:nvPr/>
                </p:nvSpPr>
                <p:spPr>
                  <a:xfrm>
                    <a:off x="3328375" y="1084975"/>
                    <a:ext cx="70925" cy="69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786" extrusionOk="0">
                        <a:moveTo>
                          <a:pt x="2682" y="0"/>
                        </a:moveTo>
                        <a:cubicBezTo>
                          <a:pt x="2644" y="0"/>
                          <a:pt x="2603" y="17"/>
                          <a:pt x="2569" y="50"/>
                        </a:cubicBezTo>
                        <a:lnTo>
                          <a:pt x="67" y="2552"/>
                        </a:lnTo>
                        <a:cubicBezTo>
                          <a:pt x="1" y="2585"/>
                          <a:pt x="1" y="2686"/>
                          <a:pt x="67" y="2752"/>
                        </a:cubicBezTo>
                        <a:cubicBezTo>
                          <a:pt x="101" y="2786"/>
                          <a:pt x="134" y="2786"/>
                          <a:pt x="168" y="2786"/>
                        </a:cubicBezTo>
                        <a:cubicBezTo>
                          <a:pt x="201" y="2786"/>
                          <a:pt x="268" y="2786"/>
                          <a:pt x="268" y="2752"/>
                        </a:cubicBezTo>
                        <a:lnTo>
                          <a:pt x="2769" y="250"/>
                        </a:lnTo>
                        <a:cubicBezTo>
                          <a:pt x="2836" y="184"/>
                          <a:pt x="2836" y="84"/>
                          <a:pt x="2769" y="50"/>
                        </a:cubicBezTo>
                        <a:cubicBezTo>
                          <a:pt x="2753" y="17"/>
                          <a:pt x="2719" y="0"/>
                          <a:pt x="268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97" name="Google Shape;1997;p36"/>
                <p:cNvGrpSpPr/>
                <p:nvPr/>
              </p:nvGrpSpPr>
              <p:grpSpPr>
                <a:xfrm flipH="1">
                  <a:off x="8693406" y="312378"/>
                  <a:ext cx="227144" cy="227096"/>
                  <a:chOff x="3298350" y="970300"/>
                  <a:chExt cx="215200" cy="215175"/>
                </a:xfrm>
              </p:grpSpPr>
              <p:sp>
                <p:nvSpPr>
                  <p:cNvPr id="1998" name="Google Shape;1998;p36"/>
                  <p:cNvSpPr/>
                  <p:nvPr/>
                </p:nvSpPr>
                <p:spPr>
                  <a:xfrm>
                    <a:off x="3298350" y="970300"/>
                    <a:ext cx="215200" cy="21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08" h="8607" extrusionOk="0">
                        <a:moveTo>
                          <a:pt x="4304" y="1"/>
                        </a:moveTo>
                        <a:cubicBezTo>
                          <a:pt x="4237" y="1"/>
                          <a:pt x="4171" y="67"/>
                          <a:pt x="4171" y="167"/>
                        </a:cubicBezTo>
                        <a:lnTo>
                          <a:pt x="4171" y="4170"/>
                        </a:lnTo>
                        <a:lnTo>
                          <a:pt x="168" y="4170"/>
                        </a:lnTo>
                        <a:cubicBezTo>
                          <a:pt x="68" y="4170"/>
                          <a:pt x="1" y="4237"/>
                          <a:pt x="1" y="4304"/>
                        </a:cubicBezTo>
                        <a:cubicBezTo>
                          <a:pt x="1" y="4370"/>
                          <a:pt x="68" y="4437"/>
                          <a:pt x="168" y="4437"/>
                        </a:cubicBezTo>
                        <a:lnTo>
                          <a:pt x="4171" y="4437"/>
                        </a:lnTo>
                        <a:lnTo>
                          <a:pt x="4171" y="8440"/>
                        </a:lnTo>
                        <a:cubicBezTo>
                          <a:pt x="4171" y="8540"/>
                          <a:pt x="4237" y="8607"/>
                          <a:pt x="4304" y="8607"/>
                        </a:cubicBezTo>
                        <a:cubicBezTo>
                          <a:pt x="4371" y="8607"/>
                          <a:pt x="4437" y="8540"/>
                          <a:pt x="4437" y="8440"/>
                        </a:cubicBezTo>
                        <a:lnTo>
                          <a:pt x="4437" y="4671"/>
                        </a:lnTo>
                        <a:lnTo>
                          <a:pt x="6706" y="6906"/>
                        </a:lnTo>
                        <a:cubicBezTo>
                          <a:pt x="6739" y="6939"/>
                          <a:pt x="6772" y="6939"/>
                          <a:pt x="6806" y="6939"/>
                        </a:cubicBezTo>
                        <a:cubicBezTo>
                          <a:pt x="6839" y="6939"/>
                          <a:pt x="6872" y="6939"/>
                          <a:pt x="6906" y="6906"/>
                        </a:cubicBezTo>
                        <a:cubicBezTo>
                          <a:pt x="6973" y="6839"/>
                          <a:pt x="6973" y="6739"/>
                          <a:pt x="6906" y="6705"/>
                        </a:cubicBezTo>
                        <a:lnTo>
                          <a:pt x="4671" y="4437"/>
                        </a:lnTo>
                        <a:lnTo>
                          <a:pt x="8440" y="4437"/>
                        </a:lnTo>
                        <a:cubicBezTo>
                          <a:pt x="8540" y="4437"/>
                          <a:pt x="8607" y="4370"/>
                          <a:pt x="8607" y="4304"/>
                        </a:cubicBezTo>
                        <a:cubicBezTo>
                          <a:pt x="8607" y="4237"/>
                          <a:pt x="8540" y="4170"/>
                          <a:pt x="8440" y="4170"/>
                        </a:cubicBezTo>
                        <a:lnTo>
                          <a:pt x="4671" y="4170"/>
                        </a:lnTo>
                        <a:lnTo>
                          <a:pt x="6906" y="1902"/>
                        </a:lnTo>
                        <a:cubicBezTo>
                          <a:pt x="6973" y="1869"/>
                          <a:pt x="6973" y="1769"/>
                          <a:pt x="6906" y="1702"/>
                        </a:cubicBezTo>
                        <a:cubicBezTo>
                          <a:pt x="6872" y="1668"/>
                          <a:pt x="6839" y="1652"/>
                          <a:pt x="6806" y="1652"/>
                        </a:cubicBezTo>
                        <a:cubicBezTo>
                          <a:pt x="6772" y="1652"/>
                          <a:pt x="6739" y="1668"/>
                          <a:pt x="6706" y="1702"/>
                        </a:cubicBezTo>
                        <a:lnTo>
                          <a:pt x="4437" y="3937"/>
                        </a:lnTo>
                        <a:lnTo>
                          <a:pt x="4437" y="167"/>
                        </a:lnTo>
                        <a:cubicBezTo>
                          <a:pt x="4437" y="67"/>
                          <a:pt x="4371" y="1"/>
                          <a:pt x="430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9" name="Google Shape;1999;p36"/>
                  <p:cNvSpPr/>
                  <p:nvPr/>
                </p:nvSpPr>
                <p:spPr>
                  <a:xfrm>
                    <a:off x="3328375" y="1000750"/>
                    <a:ext cx="70925" cy="7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819" extrusionOk="0">
                        <a:moveTo>
                          <a:pt x="180" y="0"/>
                        </a:moveTo>
                        <a:cubicBezTo>
                          <a:pt x="143" y="0"/>
                          <a:pt x="101" y="17"/>
                          <a:pt x="67" y="50"/>
                        </a:cubicBezTo>
                        <a:cubicBezTo>
                          <a:pt x="1" y="117"/>
                          <a:pt x="1" y="217"/>
                          <a:pt x="67" y="250"/>
                        </a:cubicBezTo>
                        <a:lnTo>
                          <a:pt x="2569" y="2752"/>
                        </a:lnTo>
                        <a:cubicBezTo>
                          <a:pt x="2603" y="2785"/>
                          <a:pt x="2636" y="2819"/>
                          <a:pt x="2669" y="2819"/>
                        </a:cubicBezTo>
                        <a:cubicBezTo>
                          <a:pt x="2703" y="2819"/>
                          <a:pt x="2769" y="2785"/>
                          <a:pt x="2769" y="2752"/>
                        </a:cubicBezTo>
                        <a:cubicBezTo>
                          <a:pt x="2836" y="2719"/>
                          <a:pt x="2836" y="2619"/>
                          <a:pt x="2769" y="2552"/>
                        </a:cubicBezTo>
                        <a:lnTo>
                          <a:pt x="268" y="50"/>
                        </a:lnTo>
                        <a:cubicBezTo>
                          <a:pt x="251" y="17"/>
                          <a:pt x="218" y="0"/>
                          <a:pt x="18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0" name="Google Shape;2000;p36"/>
                  <p:cNvSpPr/>
                  <p:nvPr/>
                </p:nvSpPr>
                <p:spPr>
                  <a:xfrm>
                    <a:off x="3475150" y="1146975"/>
                    <a:ext cx="8375" cy="7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06" extrusionOk="0">
                        <a:moveTo>
                          <a:pt x="170" y="0"/>
                        </a:moveTo>
                        <a:cubicBezTo>
                          <a:pt x="122" y="0"/>
                          <a:pt x="72" y="19"/>
                          <a:pt x="34" y="39"/>
                        </a:cubicBezTo>
                        <a:cubicBezTo>
                          <a:pt x="1" y="105"/>
                          <a:pt x="1" y="206"/>
                          <a:pt x="67" y="272"/>
                        </a:cubicBezTo>
                        <a:cubicBezTo>
                          <a:pt x="101" y="306"/>
                          <a:pt x="134" y="306"/>
                          <a:pt x="167" y="306"/>
                        </a:cubicBezTo>
                        <a:cubicBezTo>
                          <a:pt x="201" y="306"/>
                          <a:pt x="234" y="306"/>
                          <a:pt x="267" y="272"/>
                        </a:cubicBezTo>
                        <a:cubicBezTo>
                          <a:pt x="334" y="206"/>
                          <a:pt x="334" y="105"/>
                          <a:pt x="267" y="72"/>
                        </a:cubicBezTo>
                        <a:lnTo>
                          <a:pt x="267" y="39"/>
                        </a:lnTo>
                        <a:cubicBezTo>
                          <a:pt x="239" y="11"/>
                          <a:pt x="205" y="0"/>
                          <a:pt x="17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1" name="Google Shape;2001;p36"/>
                  <p:cNvSpPr/>
                  <p:nvPr/>
                </p:nvSpPr>
                <p:spPr>
                  <a:xfrm>
                    <a:off x="3475150" y="1000750"/>
                    <a:ext cx="8375" cy="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" h="318" extrusionOk="0">
                        <a:moveTo>
                          <a:pt x="155" y="0"/>
                        </a:moveTo>
                        <a:cubicBezTo>
                          <a:pt x="117" y="0"/>
                          <a:pt x="84" y="17"/>
                          <a:pt x="67" y="50"/>
                        </a:cubicBezTo>
                        <a:lnTo>
                          <a:pt x="34" y="50"/>
                        </a:lnTo>
                        <a:cubicBezTo>
                          <a:pt x="1" y="117"/>
                          <a:pt x="1" y="217"/>
                          <a:pt x="34" y="284"/>
                        </a:cubicBezTo>
                        <a:cubicBezTo>
                          <a:pt x="67" y="284"/>
                          <a:pt x="101" y="317"/>
                          <a:pt x="167" y="317"/>
                        </a:cubicBezTo>
                        <a:cubicBezTo>
                          <a:pt x="201" y="317"/>
                          <a:pt x="234" y="284"/>
                          <a:pt x="267" y="250"/>
                        </a:cubicBezTo>
                        <a:cubicBezTo>
                          <a:pt x="334" y="217"/>
                          <a:pt x="334" y="117"/>
                          <a:pt x="267" y="50"/>
                        </a:cubicBezTo>
                        <a:cubicBezTo>
                          <a:pt x="234" y="17"/>
                          <a:pt x="192" y="0"/>
                          <a:pt x="15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2" name="Google Shape;2002;p36"/>
                  <p:cNvSpPr/>
                  <p:nvPr/>
                </p:nvSpPr>
                <p:spPr>
                  <a:xfrm>
                    <a:off x="3328375" y="1084975"/>
                    <a:ext cx="70925" cy="69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" h="2786" extrusionOk="0">
                        <a:moveTo>
                          <a:pt x="2682" y="0"/>
                        </a:moveTo>
                        <a:cubicBezTo>
                          <a:pt x="2644" y="0"/>
                          <a:pt x="2603" y="17"/>
                          <a:pt x="2569" y="50"/>
                        </a:cubicBezTo>
                        <a:lnTo>
                          <a:pt x="67" y="2552"/>
                        </a:lnTo>
                        <a:cubicBezTo>
                          <a:pt x="1" y="2585"/>
                          <a:pt x="1" y="2686"/>
                          <a:pt x="67" y="2752"/>
                        </a:cubicBezTo>
                        <a:cubicBezTo>
                          <a:pt x="101" y="2786"/>
                          <a:pt x="134" y="2786"/>
                          <a:pt x="168" y="2786"/>
                        </a:cubicBezTo>
                        <a:cubicBezTo>
                          <a:pt x="201" y="2786"/>
                          <a:pt x="268" y="2786"/>
                          <a:pt x="268" y="2752"/>
                        </a:cubicBezTo>
                        <a:lnTo>
                          <a:pt x="2769" y="250"/>
                        </a:lnTo>
                        <a:cubicBezTo>
                          <a:pt x="2836" y="184"/>
                          <a:pt x="2836" y="84"/>
                          <a:pt x="2769" y="50"/>
                        </a:cubicBezTo>
                        <a:cubicBezTo>
                          <a:pt x="2753" y="17"/>
                          <a:pt x="2719" y="0"/>
                          <a:pt x="268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003" name="Google Shape;2003;p36"/>
              <p:cNvGrpSpPr/>
              <p:nvPr/>
            </p:nvGrpSpPr>
            <p:grpSpPr>
              <a:xfrm flipH="1">
                <a:off x="5493443" y="1226234"/>
                <a:ext cx="195466" cy="195422"/>
                <a:chOff x="3298350" y="970300"/>
                <a:chExt cx="215200" cy="215175"/>
              </a:xfrm>
            </p:grpSpPr>
            <p:sp>
              <p:nvSpPr>
                <p:cNvPr id="2004" name="Google Shape;2004;p36"/>
                <p:cNvSpPr/>
                <p:nvPr/>
              </p:nvSpPr>
              <p:spPr>
                <a:xfrm>
                  <a:off x="3298350" y="970300"/>
                  <a:ext cx="215200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8" h="8607" extrusionOk="0">
                      <a:moveTo>
                        <a:pt x="4304" y="1"/>
                      </a:moveTo>
                      <a:cubicBezTo>
                        <a:pt x="4237" y="1"/>
                        <a:pt x="4171" y="67"/>
                        <a:pt x="4171" y="167"/>
                      </a:cubicBezTo>
                      <a:lnTo>
                        <a:pt x="4171" y="4170"/>
                      </a:lnTo>
                      <a:lnTo>
                        <a:pt x="168" y="4170"/>
                      </a:lnTo>
                      <a:cubicBezTo>
                        <a:pt x="68" y="4170"/>
                        <a:pt x="1" y="4237"/>
                        <a:pt x="1" y="4304"/>
                      </a:cubicBezTo>
                      <a:cubicBezTo>
                        <a:pt x="1" y="4370"/>
                        <a:pt x="68" y="4437"/>
                        <a:pt x="168" y="4437"/>
                      </a:cubicBezTo>
                      <a:lnTo>
                        <a:pt x="4171" y="4437"/>
                      </a:lnTo>
                      <a:lnTo>
                        <a:pt x="4171" y="8440"/>
                      </a:lnTo>
                      <a:cubicBezTo>
                        <a:pt x="4171" y="8540"/>
                        <a:pt x="4237" y="8607"/>
                        <a:pt x="4304" y="8607"/>
                      </a:cubicBezTo>
                      <a:cubicBezTo>
                        <a:pt x="4371" y="8607"/>
                        <a:pt x="4437" y="8540"/>
                        <a:pt x="4437" y="8440"/>
                      </a:cubicBezTo>
                      <a:lnTo>
                        <a:pt x="4437" y="4671"/>
                      </a:lnTo>
                      <a:lnTo>
                        <a:pt x="6706" y="6906"/>
                      </a:lnTo>
                      <a:cubicBezTo>
                        <a:pt x="6739" y="6939"/>
                        <a:pt x="6772" y="6939"/>
                        <a:pt x="6806" y="6939"/>
                      </a:cubicBezTo>
                      <a:cubicBezTo>
                        <a:pt x="6839" y="6939"/>
                        <a:pt x="6872" y="6939"/>
                        <a:pt x="6906" y="6906"/>
                      </a:cubicBezTo>
                      <a:cubicBezTo>
                        <a:pt x="6973" y="6839"/>
                        <a:pt x="6973" y="6739"/>
                        <a:pt x="6906" y="6705"/>
                      </a:cubicBezTo>
                      <a:lnTo>
                        <a:pt x="4671" y="4437"/>
                      </a:lnTo>
                      <a:lnTo>
                        <a:pt x="8440" y="4437"/>
                      </a:lnTo>
                      <a:cubicBezTo>
                        <a:pt x="8540" y="4437"/>
                        <a:pt x="8607" y="4370"/>
                        <a:pt x="8607" y="4304"/>
                      </a:cubicBezTo>
                      <a:cubicBezTo>
                        <a:pt x="8607" y="4237"/>
                        <a:pt x="8540" y="4170"/>
                        <a:pt x="8440" y="4170"/>
                      </a:cubicBezTo>
                      <a:lnTo>
                        <a:pt x="4671" y="4170"/>
                      </a:lnTo>
                      <a:lnTo>
                        <a:pt x="6906" y="1902"/>
                      </a:lnTo>
                      <a:cubicBezTo>
                        <a:pt x="6973" y="1869"/>
                        <a:pt x="6973" y="1769"/>
                        <a:pt x="6906" y="1702"/>
                      </a:cubicBezTo>
                      <a:cubicBezTo>
                        <a:pt x="6872" y="1668"/>
                        <a:pt x="6839" y="1652"/>
                        <a:pt x="6806" y="1652"/>
                      </a:cubicBezTo>
                      <a:cubicBezTo>
                        <a:pt x="6772" y="1652"/>
                        <a:pt x="6739" y="1668"/>
                        <a:pt x="6706" y="1702"/>
                      </a:cubicBezTo>
                      <a:lnTo>
                        <a:pt x="4437" y="3937"/>
                      </a:lnTo>
                      <a:lnTo>
                        <a:pt x="4437" y="167"/>
                      </a:lnTo>
                      <a:cubicBezTo>
                        <a:pt x="4437" y="67"/>
                        <a:pt x="4371" y="1"/>
                        <a:pt x="43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5" name="Google Shape;2005;p36"/>
                <p:cNvSpPr/>
                <p:nvPr/>
              </p:nvSpPr>
              <p:spPr>
                <a:xfrm>
                  <a:off x="3328375" y="1000750"/>
                  <a:ext cx="7092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19" extrusionOk="0">
                      <a:moveTo>
                        <a:pt x="180" y="0"/>
                      </a:moveTo>
                      <a:cubicBezTo>
                        <a:pt x="143" y="0"/>
                        <a:pt x="101" y="17"/>
                        <a:pt x="67" y="50"/>
                      </a:cubicBezTo>
                      <a:cubicBezTo>
                        <a:pt x="1" y="117"/>
                        <a:pt x="1" y="217"/>
                        <a:pt x="67" y="250"/>
                      </a:cubicBezTo>
                      <a:lnTo>
                        <a:pt x="2569" y="2752"/>
                      </a:lnTo>
                      <a:cubicBezTo>
                        <a:pt x="2603" y="2785"/>
                        <a:pt x="2636" y="2819"/>
                        <a:pt x="2669" y="2819"/>
                      </a:cubicBezTo>
                      <a:cubicBezTo>
                        <a:pt x="2703" y="2819"/>
                        <a:pt x="2769" y="2785"/>
                        <a:pt x="2769" y="2752"/>
                      </a:cubicBezTo>
                      <a:cubicBezTo>
                        <a:pt x="2836" y="2719"/>
                        <a:pt x="2836" y="2619"/>
                        <a:pt x="2769" y="2552"/>
                      </a:cubicBezTo>
                      <a:lnTo>
                        <a:pt x="268" y="50"/>
                      </a:lnTo>
                      <a:cubicBezTo>
                        <a:pt x="251" y="17"/>
                        <a:pt x="218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6" name="Google Shape;2006;p36"/>
                <p:cNvSpPr/>
                <p:nvPr/>
              </p:nvSpPr>
              <p:spPr>
                <a:xfrm>
                  <a:off x="3475150" y="1146975"/>
                  <a:ext cx="8375" cy="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06" extrusionOk="0">
                      <a:moveTo>
                        <a:pt x="170" y="0"/>
                      </a:moveTo>
                      <a:cubicBezTo>
                        <a:pt x="122" y="0"/>
                        <a:pt x="72" y="19"/>
                        <a:pt x="34" y="39"/>
                      </a:cubicBezTo>
                      <a:cubicBezTo>
                        <a:pt x="1" y="105"/>
                        <a:pt x="1" y="206"/>
                        <a:pt x="67" y="272"/>
                      </a:cubicBezTo>
                      <a:cubicBezTo>
                        <a:pt x="101" y="306"/>
                        <a:pt x="134" y="306"/>
                        <a:pt x="167" y="306"/>
                      </a:cubicBezTo>
                      <a:cubicBezTo>
                        <a:pt x="201" y="306"/>
                        <a:pt x="234" y="306"/>
                        <a:pt x="267" y="272"/>
                      </a:cubicBezTo>
                      <a:cubicBezTo>
                        <a:pt x="334" y="206"/>
                        <a:pt x="334" y="105"/>
                        <a:pt x="267" y="72"/>
                      </a:cubicBezTo>
                      <a:lnTo>
                        <a:pt x="267" y="39"/>
                      </a:lnTo>
                      <a:cubicBezTo>
                        <a:pt x="239" y="11"/>
                        <a:pt x="205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36"/>
                <p:cNvSpPr/>
                <p:nvPr/>
              </p:nvSpPr>
              <p:spPr>
                <a:xfrm>
                  <a:off x="3475150" y="1000750"/>
                  <a:ext cx="8375" cy="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318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lnTo>
                        <a:pt x="34" y="50"/>
                      </a:lnTo>
                      <a:cubicBezTo>
                        <a:pt x="1" y="117"/>
                        <a:pt x="1" y="217"/>
                        <a:pt x="34" y="284"/>
                      </a:cubicBezTo>
                      <a:cubicBezTo>
                        <a:pt x="67" y="284"/>
                        <a:pt x="101" y="317"/>
                        <a:pt x="167" y="317"/>
                      </a:cubicBezTo>
                      <a:cubicBezTo>
                        <a:pt x="201" y="317"/>
                        <a:pt x="234" y="284"/>
                        <a:pt x="267" y="250"/>
                      </a:cubicBezTo>
                      <a:cubicBezTo>
                        <a:pt x="334" y="217"/>
                        <a:pt x="334" y="117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8" name="Google Shape;2008;p36"/>
                <p:cNvSpPr/>
                <p:nvPr/>
              </p:nvSpPr>
              <p:spPr>
                <a:xfrm>
                  <a:off x="3328375" y="1084975"/>
                  <a:ext cx="709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86" extrusionOk="0">
                      <a:moveTo>
                        <a:pt x="2682" y="0"/>
                      </a:moveTo>
                      <a:cubicBezTo>
                        <a:pt x="2644" y="0"/>
                        <a:pt x="2603" y="17"/>
                        <a:pt x="2569" y="50"/>
                      </a:cubicBezTo>
                      <a:lnTo>
                        <a:pt x="67" y="2552"/>
                      </a:lnTo>
                      <a:cubicBezTo>
                        <a:pt x="1" y="2585"/>
                        <a:pt x="1" y="2686"/>
                        <a:pt x="67" y="2752"/>
                      </a:cubicBezTo>
                      <a:cubicBezTo>
                        <a:pt x="101" y="2786"/>
                        <a:pt x="134" y="2786"/>
                        <a:pt x="168" y="2786"/>
                      </a:cubicBezTo>
                      <a:cubicBezTo>
                        <a:pt x="201" y="2786"/>
                        <a:pt x="268" y="2786"/>
                        <a:pt x="268" y="2752"/>
                      </a:cubicBezTo>
                      <a:lnTo>
                        <a:pt x="2769" y="250"/>
                      </a:ln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53" y="17"/>
                        <a:pt x="2719" y="0"/>
                        <a:pt x="26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009" name="Google Shape;2009;p36"/>
          <p:cNvGrpSpPr/>
          <p:nvPr/>
        </p:nvGrpSpPr>
        <p:grpSpPr>
          <a:xfrm>
            <a:off x="247175" y="2998936"/>
            <a:ext cx="4474428" cy="1199435"/>
            <a:chOff x="247175" y="2998936"/>
            <a:chExt cx="4474428" cy="1199435"/>
          </a:xfrm>
        </p:grpSpPr>
        <p:grpSp>
          <p:nvGrpSpPr>
            <p:cNvPr id="2010" name="Google Shape;2010;p36"/>
            <p:cNvGrpSpPr/>
            <p:nvPr/>
          </p:nvGrpSpPr>
          <p:grpSpPr>
            <a:xfrm>
              <a:off x="293001" y="3046464"/>
              <a:ext cx="366205" cy="474077"/>
              <a:chOff x="3063324" y="610647"/>
              <a:chExt cx="420201" cy="543978"/>
            </a:xfrm>
          </p:grpSpPr>
          <p:sp>
            <p:nvSpPr>
              <p:cNvPr id="2011" name="Google Shape;2011;p36"/>
              <p:cNvSpPr/>
              <p:nvPr/>
            </p:nvSpPr>
            <p:spPr>
              <a:xfrm>
                <a:off x="3063324" y="610647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6"/>
              <p:cNvSpPr/>
              <p:nvPr/>
            </p:nvSpPr>
            <p:spPr>
              <a:xfrm>
                <a:off x="3093349" y="641097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6"/>
              <p:cNvSpPr/>
              <p:nvPr/>
            </p:nvSpPr>
            <p:spPr>
              <a:xfrm>
                <a:off x="3093349" y="725322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16" name="Google Shape;2016;p36"/>
            <p:cNvGrpSpPr/>
            <p:nvPr/>
          </p:nvGrpSpPr>
          <p:grpSpPr>
            <a:xfrm>
              <a:off x="260035" y="3346324"/>
              <a:ext cx="462274" cy="569705"/>
              <a:chOff x="3151026" y="744854"/>
              <a:chExt cx="332499" cy="409771"/>
            </a:xfrm>
          </p:grpSpPr>
          <p:sp>
            <p:nvSpPr>
              <p:cNvPr id="2017" name="Google Shape;2017;p36"/>
              <p:cNvSpPr/>
              <p:nvPr/>
            </p:nvSpPr>
            <p:spPr>
              <a:xfrm>
                <a:off x="3151026" y="744854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6"/>
              <p:cNvSpPr/>
              <p:nvPr/>
            </p:nvSpPr>
            <p:spPr>
              <a:xfrm>
                <a:off x="3181051" y="775304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6"/>
              <p:cNvSpPr/>
              <p:nvPr/>
            </p:nvSpPr>
            <p:spPr>
              <a:xfrm>
                <a:off x="3181051" y="859529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2" name="Google Shape;2022;p36"/>
            <p:cNvGrpSpPr/>
            <p:nvPr/>
          </p:nvGrpSpPr>
          <p:grpSpPr>
            <a:xfrm>
              <a:off x="3722078" y="2998936"/>
              <a:ext cx="999525" cy="555442"/>
              <a:chOff x="3475150" y="755113"/>
              <a:chExt cx="718928" cy="399512"/>
            </a:xfrm>
          </p:grpSpPr>
          <p:sp>
            <p:nvSpPr>
              <p:cNvPr id="2023" name="Google Shape;2023;p36"/>
              <p:cNvSpPr/>
              <p:nvPr/>
            </p:nvSpPr>
            <p:spPr>
              <a:xfrm>
                <a:off x="3978878" y="755113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6"/>
              <p:cNvSpPr/>
              <p:nvPr/>
            </p:nvSpPr>
            <p:spPr>
              <a:xfrm>
                <a:off x="4008903" y="785563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6"/>
              <p:cNvSpPr/>
              <p:nvPr/>
            </p:nvSpPr>
            <p:spPr>
              <a:xfrm>
                <a:off x="4008903" y="869788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8" name="Google Shape;2028;p36"/>
            <p:cNvGrpSpPr/>
            <p:nvPr/>
          </p:nvGrpSpPr>
          <p:grpSpPr>
            <a:xfrm>
              <a:off x="3655233" y="3755584"/>
              <a:ext cx="637341" cy="442788"/>
              <a:chOff x="3475150" y="1000750"/>
              <a:chExt cx="731315" cy="508076"/>
            </a:xfrm>
          </p:grpSpPr>
          <p:sp>
            <p:nvSpPr>
              <p:cNvPr id="2029" name="Google Shape;2029;p36"/>
              <p:cNvSpPr/>
              <p:nvPr/>
            </p:nvSpPr>
            <p:spPr>
              <a:xfrm>
                <a:off x="3991265" y="1293651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6"/>
              <p:cNvSpPr/>
              <p:nvPr/>
            </p:nvSpPr>
            <p:spPr>
              <a:xfrm>
                <a:off x="4021290" y="1324101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6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6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6"/>
              <p:cNvSpPr/>
              <p:nvPr/>
            </p:nvSpPr>
            <p:spPr>
              <a:xfrm>
                <a:off x="4021290" y="1408326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4" name="Google Shape;2034;p36"/>
            <p:cNvGrpSpPr/>
            <p:nvPr/>
          </p:nvGrpSpPr>
          <p:grpSpPr>
            <a:xfrm>
              <a:off x="3373275" y="3298100"/>
              <a:ext cx="627167" cy="473975"/>
              <a:chOff x="4349100" y="2097775"/>
              <a:chExt cx="627167" cy="473975"/>
            </a:xfrm>
          </p:grpSpPr>
          <p:sp>
            <p:nvSpPr>
              <p:cNvPr id="2035" name="Google Shape;2035;p36"/>
              <p:cNvSpPr/>
              <p:nvPr/>
            </p:nvSpPr>
            <p:spPr>
              <a:xfrm>
                <a:off x="4349100" y="2491602"/>
                <a:ext cx="102608" cy="80147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835" extrusionOk="0">
                    <a:moveTo>
                      <a:pt x="535" y="1"/>
                    </a:moveTo>
                    <a:cubicBezTo>
                      <a:pt x="1" y="1"/>
                      <a:pt x="1" y="834"/>
                      <a:pt x="535" y="834"/>
                    </a:cubicBezTo>
                    <a:cubicBezTo>
                      <a:pt x="1068" y="834"/>
                      <a:pt x="1068" y="1"/>
                      <a:pt x="5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6"/>
              <p:cNvSpPr/>
              <p:nvPr/>
            </p:nvSpPr>
            <p:spPr>
              <a:xfrm>
                <a:off x="4361962" y="2097775"/>
                <a:ext cx="51352" cy="3849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01" extrusionOk="0">
                    <a:moveTo>
                      <a:pt x="267" y="1"/>
                    </a:moveTo>
                    <a:cubicBezTo>
                      <a:pt x="0" y="1"/>
                      <a:pt x="0" y="401"/>
                      <a:pt x="267" y="401"/>
                    </a:cubicBezTo>
                    <a:cubicBezTo>
                      <a:pt x="534" y="401"/>
                      <a:pt x="5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6"/>
              <p:cNvSpPr/>
              <p:nvPr/>
            </p:nvSpPr>
            <p:spPr>
              <a:xfrm>
                <a:off x="4922804" y="2178115"/>
                <a:ext cx="53464" cy="47609"/>
              </a:xfrm>
              <a:custGeom>
                <a:avLst/>
                <a:gdLst/>
                <a:ahLst/>
                <a:cxnLst/>
                <a:rect l="l" t="t" r="r" b="b"/>
                <a:pathLst>
                  <a:path w="557" h="496" extrusionOk="0">
                    <a:moveTo>
                      <a:pt x="300" y="0"/>
                    </a:moveTo>
                    <a:cubicBezTo>
                      <a:pt x="218" y="0"/>
                      <a:pt x="134" y="40"/>
                      <a:pt x="95" y="131"/>
                    </a:cubicBezTo>
                    <a:cubicBezTo>
                      <a:pt x="95" y="164"/>
                      <a:pt x="62" y="198"/>
                      <a:pt x="62" y="231"/>
                    </a:cubicBezTo>
                    <a:cubicBezTo>
                      <a:pt x="0" y="394"/>
                      <a:pt x="127" y="495"/>
                      <a:pt x="257" y="495"/>
                    </a:cubicBezTo>
                    <a:cubicBezTo>
                      <a:pt x="339" y="495"/>
                      <a:pt x="423" y="455"/>
                      <a:pt x="462" y="364"/>
                    </a:cubicBezTo>
                    <a:cubicBezTo>
                      <a:pt x="462" y="331"/>
                      <a:pt x="495" y="298"/>
                      <a:pt x="495" y="264"/>
                    </a:cubicBezTo>
                    <a:cubicBezTo>
                      <a:pt x="556" y="101"/>
                      <a:pt x="430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8" name="Google Shape;2038;p36"/>
            <p:cNvGrpSpPr/>
            <p:nvPr/>
          </p:nvGrpSpPr>
          <p:grpSpPr>
            <a:xfrm>
              <a:off x="247175" y="3504413"/>
              <a:ext cx="102608" cy="473975"/>
              <a:chOff x="4349100" y="2097775"/>
              <a:chExt cx="102608" cy="473975"/>
            </a:xfrm>
          </p:grpSpPr>
          <p:sp>
            <p:nvSpPr>
              <p:cNvPr id="2039" name="Google Shape;2039;p36"/>
              <p:cNvSpPr/>
              <p:nvPr/>
            </p:nvSpPr>
            <p:spPr>
              <a:xfrm>
                <a:off x="4349100" y="2491602"/>
                <a:ext cx="102608" cy="80147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835" extrusionOk="0">
                    <a:moveTo>
                      <a:pt x="535" y="1"/>
                    </a:moveTo>
                    <a:cubicBezTo>
                      <a:pt x="1" y="1"/>
                      <a:pt x="1" y="834"/>
                      <a:pt x="535" y="834"/>
                    </a:cubicBezTo>
                    <a:cubicBezTo>
                      <a:pt x="1068" y="834"/>
                      <a:pt x="1068" y="1"/>
                      <a:pt x="5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6"/>
              <p:cNvSpPr/>
              <p:nvPr/>
            </p:nvSpPr>
            <p:spPr>
              <a:xfrm>
                <a:off x="4361962" y="2097775"/>
                <a:ext cx="51352" cy="3849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01" extrusionOk="0">
                    <a:moveTo>
                      <a:pt x="267" y="1"/>
                    </a:moveTo>
                    <a:cubicBezTo>
                      <a:pt x="0" y="1"/>
                      <a:pt x="0" y="401"/>
                      <a:pt x="267" y="401"/>
                    </a:cubicBezTo>
                    <a:cubicBezTo>
                      <a:pt x="534" y="401"/>
                      <a:pt x="5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41" name="Google Shape;2041;p36"/>
          <p:cNvSpPr txBox="1">
            <a:spLocks noGrp="1"/>
          </p:cNvSpPr>
          <p:nvPr>
            <p:ph type="subTitle" idx="1"/>
          </p:nvPr>
        </p:nvSpPr>
        <p:spPr>
          <a:xfrm>
            <a:off x="1049400" y="4089075"/>
            <a:ext cx="42063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Descubre tu universo</a:t>
            </a:r>
            <a:endParaRPr sz="2500">
              <a:solidFill>
                <a:schemeClr val="dk1"/>
              </a:solidFill>
            </a:endParaRPr>
          </a:p>
        </p:txBody>
      </p:sp>
      <p:grpSp>
        <p:nvGrpSpPr>
          <p:cNvPr id="2042" name="Google Shape;2042;p36"/>
          <p:cNvGrpSpPr/>
          <p:nvPr/>
        </p:nvGrpSpPr>
        <p:grpSpPr>
          <a:xfrm>
            <a:off x="2033458" y="2438049"/>
            <a:ext cx="866679" cy="1155993"/>
            <a:chOff x="3588904" y="-50725"/>
            <a:chExt cx="1966149" cy="2622489"/>
          </a:xfrm>
        </p:grpSpPr>
        <p:grpSp>
          <p:nvGrpSpPr>
            <p:cNvPr id="2043" name="Google Shape;2043;p36"/>
            <p:cNvGrpSpPr/>
            <p:nvPr/>
          </p:nvGrpSpPr>
          <p:grpSpPr>
            <a:xfrm>
              <a:off x="3588904" y="539497"/>
              <a:ext cx="1966149" cy="2032267"/>
              <a:chOff x="3588904" y="539497"/>
              <a:chExt cx="1966149" cy="2032267"/>
            </a:xfrm>
          </p:grpSpPr>
          <p:sp>
            <p:nvSpPr>
              <p:cNvPr id="2044" name="Google Shape;2044;p36"/>
              <p:cNvSpPr/>
              <p:nvPr/>
            </p:nvSpPr>
            <p:spPr>
              <a:xfrm>
                <a:off x="4563893" y="2000702"/>
                <a:ext cx="14987" cy="471299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2610" extrusionOk="0">
                    <a:moveTo>
                      <a:pt x="0" y="0"/>
                    </a:moveTo>
                    <a:lnTo>
                      <a:pt x="0" y="12609"/>
                    </a:lnTo>
                    <a:lnTo>
                      <a:pt x="400" y="12609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6"/>
              <p:cNvSpPr/>
              <p:nvPr/>
            </p:nvSpPr>
            <p:spPr>
              <a:xfrm>
                <a:off x="4576339" y="2216211"/>
                <a:ext cx="123487" cy="102445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2741" extrusionOk="0">
                    <a:moveTo>
                      <a:pt x="222" y="0"/>
                    </a:moveTo>
                    <a:cubicBezTo>
                      <a:pt x="105" y="0"/>
                      <a:pt x="34" y="5"/>
                      <a:pt x="34" y="5"/>
                    </a:cubicBezTo>
                    <a:cubicBezTo>
                      <a:pt x="34" y="5"/>
                      <a:pt x="1" y="1373"/>
                      <a:pt x="1168" y="1940"/>
                    </a:cubicBezTo>
                    <a:cubicBezTo>
                      <a:pt x="2302" y="2540"/>
                      <a:pt x="3303" y="2741"/>
                      <a:pt x="3303" y="2741"/>
                    </a:cubicBezTo>
                    <a:cubicBezTo>
                      <a:pt x="3303" y="2741"/>
                      <a:pt x="2302" y="706"/>
                      <a:pt x="1669" y="305"/>
                    </a:cubicBezTo>
                    <a:cubicBezTo>
                      <a:pt x="1204" y="36"/>
                      <a:pt x="542" y="0"/>
                      <a:pt x="2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6"/>
              <p:cNvSpPr/>
              <p:nvPr/>
            </p:nvSpPr>
            <p:spPr>
              <a:xfrm>
                <a:off x="4442944" y="2216211"/>
                <a:ext cx="123450" cy="102445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2741" extrusionOk="0">
                    <a:moveTo>
                      <a:pt x="3082" y="0"/>
                    </a:moveTo>
                    <a:cubicBezTo>
                      <a:pt x="2762" y="0"/>
                      <a:pt x="2100" y="36"/>
                      <a:pt x="1635" y="305"/>
                    </a:cubicBezTo>
                    <a:cubicBezTo>
                      <a:pt x="1001" y="706"/>
                      <a:pt x="0" y="2741"/>
                      <a:pt x="0" y="2741"/>
                    </a:cubicBezTo>
                    <a:cubicBezTo>
                      <a:pt x="0" y="2741"/>
                      <a:pt x="1001" y="2540"/>
                      <a:pt x="2169" y="1940"/>
                    </a:cubicBezTo>
                    <a:cubicBezTo>
                      <a:pt x="3303" y="1373"/>
                      <a:pt x="3269" y="5"/>
                      <a:pt x="3269" y="5"/>
                    </a:cubicBezTo>
                    <a:cubicBezTo>
                      <a:pt x="3269" y="5"/>
                      <a:pt x="3198" y="0"/>
                      <a:pt x="30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6"/>
              <p:cNvSpPr/>
              <p:nvPr/>
            </p:nvSpPr>
            <p:spPr>
              <a:xfrm>
                <a:off x="4575105" y="2321050"/>
                <a:ext cx="78562" cy="6492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85" y="1"/>
                    </a:moveTo>
                    <a:cubicBezTo>
                      <a:pt x="32" y="1"/>
                      <a:pt x="0" y="2"/>
                      <a:pt x="0" y="2"/>
                    </a:cubicBezTo>
                    <a:cubicBezTo>
                      <a:pt x="0" y="2"/>
                      <a:pt x="0" y="870"/>
                      <a:pt x="734" y="1236"/>
                    </a:cubicBezTo>
                    <a:cubicBezTo>
                      <a:pt x="1468" y="1637"/>
                      <a:pt x="2102" y="1737"/>
                      <a:pt x="2102" y="1737"/>
                    </a:cubicBezTo>
                    <a:cubicBezTo>
                      <a:pt x="2102" y="1737"/>
                      <a:pt x="1468" y="469"/>
                      <a:pt x="1034" y="202"/>
                    </a:cubicBezTo>
                    <a:cubicBezTo>
                      <a:pt x="723" y="21"/>
                      <a:pt x="270" y="1"/>
                      <a:pt x="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6"/>
              <p:cNvSpPr/>
              <p:nvPr/>
            </p:nvSpPr>
            <p:spPr>
              <a:xfrm>
                <a:off x="4490337" y="2321050"/>
                <a:ext cx="78562" cy="6492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1984" y="1"/>
                    </a:moveTo>
                    <a:cubicBezTo>
                      <a:pt x="1798" y="1"/>
                      <a:pt x="1345" y="21"/>
                      <a:pt x="1034" y="202"/>
                    </a:cubicBezTo>
                    <a:cubicBezTo>
                      <a:pt x="634" y="469"/>
                      <a:pt x="0" y="1737"/>
                      <a:pt x="0" y="1737"/>
                    </a:cubicBezTo>
                    <a:cubicBezTo>
                      <a:pt x="0" y="1737"/>
                      <a:pt x="634" y="1637"/>
                      <a:pt x="1368" y="1236"/>
                    </a:cubicBezTo>
                    <a:cubicBezTo>
                      <a:pt x="2102" y="870"/>
                      <a:pt x="2068" y="2"/>
                      <a:pt x="2068" y="2"/>
                    </a:cubicBezTo>
                    <a:cubicBezTo>
                      <a:pt x="2068" y="2"/>
                      <a:pt x="2037" y="1"/>
                      <a:pt x="1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6"/>
              <p:cNvSpPr/>
              <p:nvPr/>
            </p:nvSpPr>
            <p:spPr>
              <a:xfrm>
                <a:off x="4535188" y="2452015"/>
                <a:ext cx="72358" cy="72358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936" extrusionOk="0">
                    <a:moveTo>
                      <a:pt x="968" y="1"/>
                    </a:moveTo>
                    <a:cubicBezTo>
                      <a:pt x="435" y="1"/>
                      <a:pt x="1" y="434"/>
                      <a:pt x="1" y="968"/>
                    </a:cubicBezTo>
                    <a:cubicBezTo>
                      <a:pt x="1" y="1502"/>
                      <a:pt x="435" y="1935"/>
                      <a:pt x="968" y="1935"/>
                    </a:cubicBezTo>
                    <a:cubicBezTo>
                      <a:pt x="1502" y="1935"/>
                      <a:pt x="1936" y="1502"/>
                      <a:pt x="1936" y="968"/>
                    </a:cubicBezTo>
                    <a:cubicBezTo>
                      <a:pt x="1936" y="434"/>
                      <a:pt x="1502" y="1"/>
                      <a:pt x="9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6"/>
              <p:cNvSpPr/>
              <p:nvPr/>
            </p:nvSpPr>
            <p:spPr>
              <a:xfrm>
                <a:off x="3704882" y="203310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6"/>
              <p:cNvSpPr/>
              <p:nvPr/>
            </p:nvSpPr>
            <p:spPr>
              <a:xfrm>
                <a:off x="3704882" y="2064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68"/>
                      <a:pt x="133" y="568"/>
                      <a:pt x="267" y="568"/>
                    </a:cubicBezTo>
                    <a:cubicBezTo>
                      <a:pt x="434" y="568"/>
                      <a:pt x="567" y="468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6"/>
              <p:cNvSpPr/>
              <p:nvPr/>
            </p:nvSpPr>
            <p:spPr>
              <a:xfrm>
                <a:off x="3704882" y="2096683"/>
                <a:ext cx="21229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6"/>
              <p:cNvSpPr/>
              <p:nvPr/>
            </p:nvSpPr>
            <p:spPr>
              <a:xfrm>
                <a:off x="3704882" y="2129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6"/>
              <p:cNvSpPr/>
              <p:nvPr/>
            </p:nvSpPr>
            <p:spPr>
              <a:xfrm>
                <a:off x="3704882" y="216029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6"/>
              <p:cNvSpPr/>
              <p:nvPr/>
            </p:nvSpPr>
            <p:spPr>
              <a:xfrm>
                <a:off x="3704882" y="2192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6"/>
              <p:cNvSpPr/>
              <p:nvPr/>
            </p:nvSpPr>
            <p:spPr>
              <a:xfrm>
                <a:off x="3704882" y="222510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6"/>
              <p:cNvSpPr/>
              <p:nvPr/>
            </p:nvSpPr>
            <p:spPr>
              <a:xfrm>
                <a:off x="3704882" y="2256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6"/>
              <p:cNvSpPr/>
              <p:nvPr/>
            </p:nvSpPr>
            <p:spPr>
              <a:xfrm>
                <a:off x="3704882" y="2288682"/>
                <a:ext cx="21229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6"/>
              <p:cNvSpPr/>
              <p:nvPr/>
            </p:nvSpPr>
            <p:spPr>
              <a:xfrm>
                <a:off x="3704882" y="2321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6"/>
              <p:cNvSpPr/>
              <p:nvPr/>
            </p:nvSpPr>
            <p:spPr>
              <a:xfrm>
                <a:off x="3704882" y="235229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6"/>
              <p:cNvSpPr/>
              <p:nvPr/>
            </p:nvSpPr>
            <p:spPr>
              <a:xfrm>
                <a:off x="3704882" y="2384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6"/>
              <p:cNvSpPr/>
              <p:nvPr/>
            </p:nvSpPr>
            <p:spPr>
              <a:xfrm>
                <a:off x="3621347" y="2425852"/>
                <a:ext cx="187025" cy="140904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70" extrusionOk="0">
                    <a:moveTo>
                      <a:pt x="2502" y="367"/>
                    </a:moveTo>
                    <a:lnTo>
                      <a:pt x="4637" y="3569"/>
                    </a:lnTo>
                    <a:lnTo>
                      <a:pt x="367" y="3569"/>
                    </a:lnTo>
                    <a:lnTo>
                      <a:pt x="2502" y="367"/>
                    </a:lnTo>
                    <a:close/>
                    <a:moveTo>
                      <a:pt x="2502" y="0"/>
                    </a:moveTo>
                    <a:lnTo>
                      <a:pt x="0" y="3770"/>
                    </a:lnTo>
                    <a:lnTo>
                      <a:pt x="5004" y="3770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6"/>
              <p:cNvSpPr/>
              <p:nvPr/>
            </p:nvSpPr>
            <p:spPr>
              <a:xfrm>
                <a:off x="5334360" y="2430823"/>
                <a:ext cx="187062" cy="140941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71" extrusionOk="0">
                    <a:moveTo>
                      <a:pt x="2503" y="368"/>
                    </a:moveTo>
                    <a:lnTo>
                      <a:pt x="4637" y="3570"/>
                    </a:lnTo>
                    <a:lnTo>
                      <a:pt x="368" y="3570"/>
                    </a:lnTo>
                    <a:lnTo>
                      <a:pt x="2503" y="368"/>
                    </a:lnTo>
                    <a:close/>
                    <a:moveTo>
                      <a:pt x="2503" y="1"/>
                    </a:moveTo>
                    <a:lnTo>
                      <a:pt x="1" y="3770"/>
                    </a:lnTo>
                    <a:lnTo>
                      <a:pt x="5004" y="3770"/>
                    </a:lnTo>
                    <a:lnTo>
                      <a:pt x="25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6"/>
              <p:cNvSpPr/>
              <p:nvPr/>
            </p:nvSpPr>
            <p:spPr>
              <a:xfrm>
                <a:off x="5416662" y="2033107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6"/>
              <p:cNvSpPr/>
              <p:nvPr/>
            </p:nvSpPr>
            <p:spPr>
              <a:xfrm>
                <a:off x="5416662" y="2064278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6"/>
              <p:cNvSpPr/>
              <p:nvPr/>
            </p:nvSpPr>
            <p:spPr>
              <a:xfrm>
                <a:off x="5416662" y="2096683"/>
                <a:ext cx="22462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6"/>
              <p:cNvSpPr/>
              <p:nvPr/>
            </p:nvSpPr>
            <p:spPr>
              <a:xfrm>
                <a:off x="5416662" y="2129125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6"/>
              <p:cNvSpPr/>
              <p:nvPr/>
            </p:nvSpPr>
            <p:spPr>
              <a:xfrm>
                <a:off x="5416662" y="2160297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6"/>
              <p:cNvSpPr/>
              <p:nvPr/>
            </p:nvSpPr>
            <p:spPr>
              <a:xfrm>
                <a:off x="5416662" y="2192701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6"/>
              <p:cNvSpPr/>
              <p:nvPr/>
            </p:nvSpPr>
            <p:spPr>
              <a:xfrm>
                <a:off x="5416662" y="2225106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6"/>
              <p:cNvSpPr/>
              <p:nvPr/>
            </p:nvSpPr>
            <p:spPr>
              <a:xfrm>
                <a:off x="5416662" y="2256278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6"/>
              <p:cNvSpPr/>
              <p:nvPr/>
            </p:nvSpPr>
            <p:spPr>
              <a:xfrm>
                <a:off x="5416662" y="2288682"/>
                <a:ext cx="22462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6"/>
              <p:cNvSpPr/>
              <p:nvPr/>
            </p:nvSpPr>
            <p:spPr>
              <a:xfrm>
                <a:off x="5416662" y="2321125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6"/>
              <p:cNvSpPr/>
              <p:nvPr/>
            </p:nvSpPr>
            <p:spPr>
              <a:xfrm>
                <a:off x="5416662" y="2352296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6"/>
              <p:cNvSpPr/>
              <p:nvPr/>
            </p:nvSpPr>
            <p:spPr>
              <a:xfrm>
                <a:off x="5416662" y="2384701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6"/>
              <p:cNvSpPr/>
              <p:nvPr/>
            </p:nvSpPr>
            <p:spPr>
              <a:xfrm>
                <a:off x="3588904" y="539497"/>
                <a:ext cx="1966149" cy="1476163"/>
              </a:xfrm>
              <a:custGeom>
                <a:avLst/>
                <a:gdLst/>
                <a:ahLst/>
                <a:cxnLst/>
                <a:rect l="l" t="t" r="r" b="b"/>
                <a:pathLst>
                  <a:path w="52606" h="39496" extrusionOk="0">
                    <a:moveTo>
                      <a:pt x="26286" y="1402"/>
                    </a:moveTo>
                    <a:lnTo>
                      <a:pt x="51137" y="38729"/>
                    </a:lnTo>
                    <a:lnTo>
                      <a:pt x="1435" y="38729"/>
                    </a:lnTo>
                    <a:lnTo>
                      <a:pt x="26286" y="1402"/>
                    </a:lnTo>
                    <a:close/>
                    <a:moveTo>
                      <a:pt x="26286" y="1"/>
                    </a:moveTo>
                    <a:lnTo>
                      <a:pt x="1" y="39496"/>
                    </a:lnTo>
                    <a:lnTo>
                      <a:pt x="52605" y="39496"/>
                    </a:lnTo>
                    <a:lnTo>
                      <a:pt x="262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6"/>
              <p:cNvSpPr/>
              <p:nvPr/>
            </p:nvSpPr>
            <p:spPr>
              <a:xfrm>
                <a:off x="3784642" y="1811207"/>
                <a:ext cx="114741" cy="11470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669" y="901"/>
                      <a:pt x="2669" y="1535"/>
                    </a:cubicBezTo>
                    <a:cubicBezTo>
                      <a:pt x="2669" y="2168"/>
                      <a:pt x="2169" y="2669"/>
                      <a:pt x="1535" y="2669"/>
                    </a:cubicBezTo>
                    <a:cubicBezTo>
                      <a:pt x="902" y="2669"/>
                      <a:pt x="401" y="2168"/>
                      <a:pt x="401" y="1535"/>
                    </a:cubicBezTo>
                    <a:cubicBezTo>
                      <a:pt x="401" y="901"/>
                      <a:pt x="902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369" y="3069"/>
                      <a:pt x="3070" y="2369"/>
                      <a:pt x="3070" y="1535"/>
                    </a:cubicBezTo>
                    <a:cubicBezTo>
                      <a:pt x="3070" y="701"/>
                      <a:pt x="2369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6"/>
              <p:cNvSpPr/>
              <p:nvPr/>
            </p:nvSpPr>
            <p:spPr>
              <a:xfrm>
                <a:off x="5243349" y="1811207"/>
                <a:ext cx="114741" cy="11470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703" y="901"/>
                      <a:pt x="2703" y="1535"/>
                    </a:cubicBezTo>
                    <a:cubicBezTo>
                      <a:pt x="2703" y="2168"/>
                      <a:pt x="2169" y="2669"/>
                      <a:pt x="1535" y="2669"/>
                    </a:cubicBezTo>
                    <a:cubicBezTo>
                      <a:pt x="935" y="2669"/>
                      <a:pt x="401" y="2168"/>
                      <a:pt x="401" y="1535"/>
                    </a:cubicBezTo>
                    <a:cubicBezTo>
                      <a:pt x="401" y="901"/>
                      <a:pt x="935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402" y="3069"/>
                      <a:pt x="3070" y="2369"/>
                      <a:pt x="3070" y="1535"/>
                    </a:cubicBezTo>
                    <a:cubicBezTo>
                      <a:pt x="3070" y="701"/>
                      <a:pt x="2402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6"/>
              <p:cNvSpPr/>
              <p:nvPr/>
            </p:nvSpPr>
            <p:spPr>
              <a:xfrm>
                <a:off x="4482824" y="721517"/>
                <a:ext cx="178316" cy="339178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9075" extrusionOk="0">
                    <a:moveTo>
                      <a:pt x="2369" y="1"/>
                    </a:moveTo>
                    <a:lnTo>
                      <a:pt x="1" y="3904"/>
                    </a:lnTo>
                    <a:lnTo>
                      <a:pt x="2269" y="9074"/>
                    </a:lnTo>
                    <a:lnTo>
                      <a:pt x="4771" y="3804"/>
                    </a:lnTo>
                    <a:lnTo>
                      <a:pt x="23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6"/>
              <p:cNvSpPr/>
              <p:nvPr/>
            </p:nvSpPr>
            <p:spPr>
              <a:xfrm>
                <a:off x="4339450" y="1177837"/>
                <a:ext cx="470065" cy="701940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18781" extrusionOk="0">
                    <a:moveTo>
                      <a:pt x="9408" y="401"/>
                    </a:moveTo>
                    <a:cubicBezTo>
                      <a:pt x="9975" y="401"/>
                      <a:pt x="10542" y="468"/>
                      <a:pt x="11109" y="568"/>
                    </a:cubicBezTo>
                    <a:cubicBezTo>
                      <a:pt x="7439" y="1902"/>
                      <a:pt x="4904" y="5438"/>
                      <a:pt x="4904" y="9407"/>
                    </a:cubicBezTo>
                    <a:cubicBezTo>
                      <a:pt x="4904" y="13377"/>
                      <a:pt x="7439" y="16879"/>
                      <a:pt x="11109" y="18214"/>
                    </a:cubicBezTo>
                    <a:cubicBezTo>
                      <a:pt x="10542" y="18347"/>
                      <a:pt x="9975" y="18414"/>
                      <a:pt x="9408" y="18414"/>
                    </a:cubicBezTo>
                    <a:cubicBezTo>
                      <a:pt x="4437" y="18414"/>
                      <a:pt x="401" y="14378"/>
                      <a:pt x="401" y="9407"/>
                    </a:cubicBezTo>
                    <a:cubicBezTo>
                      <a:pt x="401" y="4437"/>
                      <a:pt x="4437" y="401"/>
                      <a:pt x="9408" y="401"/>
                    </a:cubicBezTo>
                    <a:close/>
                    <a:moveTo>
                      <a:pt x="9408" y="1"/>
                    </a:moveTo>
                    <a:cubicBezTo>
                      <a:pt x="4204" y="1"/>
                      <a:pt x="1" y="4237"/>
                      <a:pt x="1" y="9407"/>
                    </a:cubicBezTo>
                    <a:cubicBezTo>
                      <a:pt x="1" y="14578"/>
                      <a:pt x="4204" y="18781"/>
                      <a:pt x="9408" y="18781"/>
                    </a:cubicBezTo>
                    <a:cubicBezTo>
                      <a:pt x="10208" y="18781"/>
                      <a:pt x="11075" y="18681"/>
                      <a:pt x="11909" y="18447"/>
                    </a:cubicBezTo>
                    <a:lnTo>
                      <a:pt x="12576" y="18247"/>
                    </a:lnTo>
                    <a:lnTo>
                      <a:pt x="11909" y="18080"/>
                    </a:lnTo>
                    <a:cubicBezTo>
                      <a:pt x="8007" y="16980"/>
                      <a:pt x="5305" y="13410"/>
                      <a:pt x="5305" y="9407"/>
                    </a:cubicBezTo>
                    <a:cubicBezTo>
                      <a:pt x="5305" y="5371"/>
                      <a:pt x="8007" y="1802"/>
                      <a:pt x="11909" y="735"/>
                    </a:cubicBezTo>
                    <a:lnTo>
                      <a:pt x="12576" y="534"/>
                    </a:lnTo>
                    <a:lnTo>
                      <a:pt x="11909" y="368"/>
                    </a:lnTo>
                    <a:cubicBezTo>
                      <a:pt x="11075" y="134"/>
                      <a:pt x="10208" y="1"/>
                      <a:pt x="94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6"/>
              <p:cNvSpPr/>
              <p:nvPr/>
            </p:nvSpPr>
            <p:spPr>
              <a:xfrm>
                <a:off x="4043994" y="1428442"/>
                <a:ext cx="209487" cy="430149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1509" extrusionOk="0">
                    <a:moveTo>
                      <a:pt x="2869" y="834"/>
                    </a:moveTo>
                    <a:lnTo>
                      <a:pt x="5171" y="5137"/>
                    </a:lnTo>
                    <a:lnTo>
                      <a:pt x="2802" y="10541"/>
                    </a:lnTo>
                    <a:lnTo>
                      <a:pt x="434" y="5371"/>
                    </a:lnTo>
                    <a:lnTo>
                      <a:pt x="2869" y="834"/>
                    </a:lnTo>
                    <a:close/>
                    <a:moveTo>
                      <a:pt x="2836" y="0"/>
                    </a:moveTo>
                    <a:lnTo>
                      <a:pt x="0" y="5371"/>
                    </a:lnTo>
                    <a:lnTo>
                      <a:pt x="2802" y="11509"/>
                    </a:lnTo>
                    <a:lnTo>
                      <a:pt x="5604" y="5104"/>
                    </a:lnTo>
                    <a:lnTo>
                      <a:pt x="28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6"/>
              <p:cNvSpPr/>
              <p:nvPr/>
            </p:nvSpPr>
            <p:spPr>
              <a:xfrm>
                <a:off x="4974056" y="1624179"/>
                <a:ext cx="117245" cy="240658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439" extrusionOk="0">
                    <a:moveTo>
                      <a:pt x="1602" y="1"/>
                    </a:moveTo>
                    <a:lnTo>
                      <a:pt x="1" y="3003"/>
                    </a:lnTo>
                    <a:lnTo>
                      <a:pt x="1568" y="6439"/>
                    </a:lnTo>
                    <a:lnTo>
                      <a:pt x="3136" y="2836"/>
                    </a:lnTo>
                    <a:lnTo>
                      <a:pt x="16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6"/>
              <p:cNvSpPr/>
              <p:nvPr/>
            </p:nvSpPr>
            <p:spPr>
              <a:xfrm>
                <a:off x="4793269" y="1319977"/>
                <a:ext cx="154658" cy="317949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8507" extrusionOk="0">
                    <a:moveTo>
                      <a:pt x="2102" y="0"/>
                    </a:moveTo>
                    <a:lnTo>
                      <a:pt x="1" y="3970"/>
                    </a:lnTo>
                    <a:lnTo>
                      <a:pt x="2069" y="8506"/>
                    </a:lnTo>
                    <a:lnTo>
                      <a:pt x="4137" y="3770"/>
                    </a:lnTo>
                    <a:lnTo>
                      <a:pt x="21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6"/>
              <p:cNvSpPr/>
              <p:nvPr/>
            </p:nvSpPr>
            <p:spPr>
              <a:xfrm>
                <a:off x="4677329" y="1528198"/>
                <a:ext cx="34946" cy="36179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68" extrusionOk="0">
                    <a:moveTo>
                      <a:pt x="468" y="0"/>
                    </a:moveTo>
                    <a:cubicBezTo>
                      <a:pt x="201" y="0"/>
                      <a:pt x="1" y="234"/>
                      <a:pt x="1" y="467"/>
                    </a:cubicBezTo>
                    <a:cubicBezTo>
                      <a:pt x="1" y="734"/>
                      <a:pt x="201" y="967"/>
                      <a:pt x="468" y="967"/>
                    </a:cubicBezTo>
                    <a:cubicBezTo>
                      <a:pt x="734" y="967"/>
                      <a:pt x="935" y="734"/>
                      <a:pt x="935" y="467"/>
                    </a:cubicBezTo>
                    <a:cubicBezTo>
                      <a:pt x="935" y="234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6"/>
              <p:cNvSpPr/>
              <p:nvPr/>
            </p:nvSpPr>
            <p:spPr>
              <a:xfrm>
                <a:off x="4883046" y="1225230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8" y="0"/>
                    </a:moveTo>
                    <a:cubicBezTo>
                      <a:pt x="201" y="0"/>
                      <a:pt x="1" y="200"/>
                      <a:pt x="1" y="467"/>
                    </a:cubicBezTo>
                    <a:cubicBezTo>
                      <a:pt x="1" y="734"/>
                      <a:pt x="201" y="934"/>
                      <a:pt x="468" y="934"/>
                    </a:cubicBezTo>
                    <a:cubicBezTo>
                      <a:pt x="734" y="934"/>
                      <a:pt x="935" y="734"/>
                      <a:pt x="935" y="467"/>
                    </a:cubicBezTo>
                    <a:cubicBezTo>
                      <a:pt x="935" y="200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6"/>
              <p:cNvSpPr/>
              <p:nvPr/>
            </p:nvSpPr>
            <p:spPr>
              <a:xfrm>
                <a:off x="5032661" y="1494522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7" y="0"/>
                    </a:moveTo>
                    <a:cubicBezTo>
                      <a:pt x="201" y="0"/>
                      <a:pt x="0" y="201"/>
                      <a:pt x="0" y="467"/>
                    </a:cubicBezTo>
                    <a:cubicBezTo>
                      <a:pt x="0" y="734"/>
                      <a:pt x="201" y="934"/>
                      <a:pt x="467" y="934"/>
                    </a:cubicBezTo>
                    <a:cubicBezTo>
                      <a:pt x="734" y="934"/>
                      <a:pt x="934" y="734"/>
                      <a:pt x="934" y="467"/>
                    </a:cubicBezTo>
                    <a:cubicBezTo>
                      <a:pt x="934" y="201"/>
                      <a:pt x="734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6"/>
              <p:cNvSpPr/>
              <p:nvPr/>
            </p:nvSpPr>
            <p:spPr>
              <a:xfrm>
                <a:off x="4821973" y="1710218"/>
                <a:ext cx="66079" cy="66116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1769" extrusionOk="0">
                    <a:moveTo>
                      <a:pt x="901" y="0"/>
                    </a:moveTo>
                    <a:cubicBezTo>
                      <a:pt x="400" y="0"/>
                      <a:pt x="0" y="401"/>
                      <a:pt x="0" y="901"/>
                    </a:cubicBezTo>
                    <a:cubicBezTo>
                      <a:pt x="0" y="1368"/>
                      <a:pt x="400" y="1768"/>
                      <a:pt x="901" y="1768"/>
                    </a:cubicBezTo>
                    <a:cubicBezTo>
                      <a:pt x="1368" y="1768"/>
                      <a:pt x="1768" y="1368"/>
                      <a:pt x="1768" y="901"/>
                    </a:cubicBezTo>
                    <a:cubicBezTo>
                      <a:pt x="1768" y="401"/>
                      <a:pt x="1368" y="0"/>
                      <a:pt x="9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6"/>
              <p:cNvSpPr/>
              <p:nvPr/>
            </p:nvSpPr>
            <p:spPr>
              <a:xfrm>
                <a:off x="4679833" y="1356120"/>
                <a:ext cx="66116" cy="66116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69" extrusionOk="0">
                    <a:moveTo>
                      <a:pt x="868" y="1"/>
                    </a:moveTo>
                    <a:cubicBezTo>
                      <a:pt x="401" y="1"/>
                      <a:pt x="0" y="401"/>
                      <a:pt x="0" y="901"/>
                    </a:cubicBezTo>
                    <a:cubicBezTo>
                      <a:pt x="0" y="1368"/>
                      <a:pt x="401" y="1769"/>
                      <a:pt x="868" y="1769"/>
                    </a:cubicBezTo>
                    <a:cubicBezTo>
                      <a:pt x="1368" y="1769"/>
                      <a:pt x="1768" y="1368"/>
                      <a:pt x="1768" y="901"/>
                    </a:cubicBezTo>
                    <a:cubicBezTo>
                      <a:pt x="1768" y="401"/>
                      <a:pt x="1368" y="1"/>
                      <a:pt x="8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6"/>
              <p:cNvSpPr/>
              <p:nvPr/>
            </p:nvSpPr>
            <p:spPr>
              <a:xfrm>
                <a:off x="3959188" y="965879"/>
                <a:ext cx="243162" cy="160899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201" y="1"/>
                    </a:moveTo>
                    <a:lnTo>
                      <a:pt x="1" y="335"/>
                    </a:lnTo>
                    <a:lnTo>
                      <a:pt x="6305" y="4304"/>
                    </a:lnTo>
                    <a:lnTo>
                      <a:pt x="6506" y="3970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6"/>
              <p:cNvSpPr/>
              <p:nvPr/>
            </p:nvSpPr>
            <p:spPr>
              <a:xfrm>
                <a:off x="4135004" y="791335"/>
                <a:ext cx="200741" cy="133466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200" y="1"/>
                    </a:moveTo>
                    <a:lnTo>
                      <a:pt x="0" y="335"/>
                    </a:lnTo>
                    <a:lnTo>
                      <a:pt x="5171" y="3570"/>
                    </a:lnTo>
                    <a:lnTo>
                      <a:pt x="5371" y="3237"/>
                    </a:lnTo>
                    <a:lnTo>
                      <a:pt x="2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6"/>
              <p:cNvSpPr/>
              <p:nvPr/>
            </p:nvSpPr>
            <p:spPr>
              <a:xfrm>
                <a:off x="4040256" y="868665"/>
                <a:ext cx="235649" cy="149612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4003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104" y="4003"/>
                    </a:lnTo>
                    <a:lnTo>
                      <a:pt x="6305" y="3669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6"/>
              <p:cNvSpPr/>
              <p:nvPr/>
            </p:nvSpPr>
            <p:spPr>
              <a:xfrm>
                <a:off x="3890640" y="1068139"/>
                <a:ext cx="240658" cy="152116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070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238" y="4070"/>
                    </a:lnTo>
                    <a:lnTo>
                      <a:pt x="6438" y="3736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6"/>
              <p:cNvSpPr/>
              <p:nvPr/>
            </p:nvSpPr>
            <p:spPr>
              <a:xfrm>
                <a:off x="3844518" y="1184079"/>
                <a:ext cx="225670" cy="145912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04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5838" y="3903"/>
                    </a:lnTo>
                    <a:lnTo>
                      <a:pt x="6038" y="3570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6"/>
              <p:cNvSpPr/>
              <p:nvPr/>
            </p:nvSpPr>
            <p:spPr>
              <a:xfrm>
                <a:off x="4942884" y="965879"/>
                <a:ext cx="243162" cy="160899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6305" y="1"/>
                    </a:moveTo>
                    <a:lnTo>
                      <a:pt x="1" y="3970"/>
                    </a:lnTo>
                    <a:lnTo>
                      <a:pt x="201" y="4304"/>
                    </a:lnTo>
                    <a:lnTo>
                      <a:pt x="6505" y="335"/>
                    </a:lnTo>
                    <a:lnTo>
                      <a:pt x="6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6"/>
              <p:cNvSpPr/>
              <p:nvPr/>
            </p:nvSpPr>
            <p:spPr>
              <a:xfrm>
                <a:off x="4808256" y="791335"/>
                <a:ext cx="200741" cy="133466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5170" y="1"/>
                    </a:moveTo>
                    <a:lnTo>
                      <a:pt x="0" y="3237"/>
                    </a:lnTo>
                    <a:lnTo>
                      <a:pt x="200" y="3570"/>
                    </a:lnTo>
                    <a:lnTo>
                      <a:pt x="5371" y="335"/>
                    </a:lnTo>
                    <a:lnTo>
                      <a:pt x="51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6"/>
              <p:cNvSpPr/>
              <p:nvPr/>
            </p:nvSpPr>
            <p:spPr>
              <a:xfrm>
                <a:off x="4869329" y="867394"/>
                <a:ext cx="234416" cy="149650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4004" extrusionOk="0">
                    <a:moveTo>
                      <a:pt x="6072" y="1"/>
                    </a:moveTo>
                    <a:lnTo>
                      <a:pt x="1" y="3670"/>
                    </a:lnTo>
                    <a:lnTo>
                      <a:pt x="201" y="4004"/>
                    </a:lnTo>
                    <a:lnTo>
                      <a:pt x="6272" y="368"/>
                    </a:lnTo>
                    <a:lnTo>
                      <a:pt x="6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6"/>
              <p:cNvSpPr/>
              <p:nvPr/>
            </p:nvSpPr>
            <p:spPr>
              <a:xfrm>
                <a:off x="5013973" y="1074381"/>
                <a:ext cx="233145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3903" extrusionOk="0">
                    <a:moveTo>
                      <a:pt x="6038" y="0"/>
                    </a:moveTo>
                    <a:lnTo>
                      <a:pt x="0" y="3569"/>
                    </a:lnTo>
                    <a:lnTo>
                      <a:pt x="200" y="3903"/>
                    </a:lnTo>
                    <a:lnTo>
                      <a:pt x="6238" y="334"/>
                    </a:lnTo>
                    <a:lnTo>
                      <a:pt x="60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6"/>
              <p:cNvSpPr/>
              <p:nvPr/>
            </p:nvSpPr>
            <p:spPr>
              <a:xfrm>
                <a:off x="5075046" y="1189050"/>
                <a:ext cx="224437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3737" extrusionOk="0">
                    <a:moveTo>
                      <a:pt x="5805" y="1"/>
                    </a:moveTo>
                    <a:lnTo>
                      <a:pt x="1" y="3403"/>
                    </a:lnTo>
                    <a:lnTo>
                      <a:pt x="167" y="3737"/>
                    </a:lnTo>
                    <a:lnTo>
                      <a:pt x="6005" y="334"/>
                    </a:lnTo>
                    <a:lnTo>
                      <a:pt x="58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6"/>
              <p:cNvSpPr/>
              <p:nvPr/>
            </p:nvSpPr>
            <p:spPr>
              <a:xfrm>
                <a:off x="3808338" y="649232"/>
                <a:ext cx="1527292" cy="1358955"/>
              </a:xfrm>
              <a:custGeom>
                <a:avLst/>
                <a:gdLst/>
                <a:ahLst/>
                <a:cxnLst/>
                <a:rect l="l" t="t" r="r" b="b"/>
                <a:pathLst>
                  <a:path w="40864" h="36360" extrusionOk="0">
                    <a:moveTo>
                      <a:pt x="20415" y="367"/>
                    </a:moveTo>
                    <a:cubicBezTo>
                      <a:pt x="31456" y="367"/>
                      <a:pt x="40463" y="9374"/>
                      <a:pt x="40463" y="20415"/>
                    </a:cubicBezTo>
                    <a:cubicBezTo>
                      <a:pt x="40463" y="26486"/>
                      <a:pt x="37761" y="32157"/>
                      <a:pt x="33024" y="35993"/>
                    </a:cubicBezTo>
                    <a:lnTo>
                      <a:pt x="7806" y="35993"/>
                    </a:lnTo>
                    <a:cubicBezTo>
                      <a:pt x="3103" y="32157"/>
                      <a:pt x="401" y="26486"/>
                      <a:pt x="401" y="20415"/>
                    </a:cubicBezTo>
                    <a:cubicBezTo>
                      <a:pt x="401" y="9374"/>
                      <a:pt x="9374" y="367"/>
                      <a:pt x="20415" y="367"/>
                    </a:cubicBezTo>
                    <a:close/>
                    <a:moveTo>
                      <a:pt x="20415" y="0"/>
                    </a:moveTo>
                    <a:cubicBezTo>
                      <a:pt x="9174" y="0"/>
                      <a:pt x="1" y="9140"/>
                      <a:pt x="1" y="20415"/>
                    </a:cubicBezTo>
                    <a:cubicBezTo>
                      <a:pt x="1" y="26619"/>
                      <a:pt x="2769" y="32423"/>
                      <a:pt x="7606" y="36326"/>
                    </a:cubicBezTo>
                    <a:lnTo>
                      <a:pt x="7673" y="36360"/>
                    </a:lnTo>
                    <a:lnTo>
                      <a:pt x="33158" y="36360"/>
                    </a:lnTo>
                    <a:lnTo>
                      <a:pt x="33224" y="36326"/>
                    </a:lnTo>
                    <a:cubicBezTo>
                      <a:pt x="38061" y="32423"/>
                      <a:pt x="40863" y="26619"/>
                      <a:pt x="40863" y="20415"/>
                    </a:cubicBezTo>
                    <a:cubicBezTo>
                      <a:pt x="40863" y="9140"/>
                      <a:pt x="31690" y="0"/>
                      <a:pt x="204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6"/>
              <p:cNvSpPr/>
              <p:nvPr/>
            </p:nvSpPr>
            <p:spPr>
              <a:xfrm>
                <a:off x="4319529" y="2038115"/>
                <a:ext cx="187025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37" extrusionOk="0">
                    <a:moveTo>
                      <a:pt x="2502" y="334"/>
                    </a:moveTo>
                    <a:lnTo>
                      <a:pt x="4637" y="3536"/>
                    </a:lnTo>
                    <a:lnTo>
                      <a:pt x="367" y="3536"/>
                    </a:lnTo>
                    <a:lnTo>
                      <a:pt x="2502" y="334"/>
                    </a:lnTo>
                    <a:close/>
                    <a:moveTo>
                      <a:pt x="2502" y="0"/>
                    </a:moveTo>
                    <a:lnTo>
                      <a:pt x="0" y="3736"/>
                    </a:lnTo>
                    <a:lnTo>
                      <a:pt x="5004" y="3736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6"/>
              <p:cNvSpPr/>
              <p:nvPr/>
            </p:nvSpPr>
            <p:spPr>
              <a:xfrm>
                <a:off x="4636178" y="2038115"/>
                <a:ext cx="187062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37" extrusionOk="0">
                    <a:moveTo>
                      <a:pt x="2503" y="334"/>
                    </a:moveTo>
                    <a:lnTo>
                      <a:pt x="4637" y="3536"/>
                    </a:lnTo>
                    <a:lnTo>
                      <a:pt x="368" y="3536"/>
                    </a:lnTo>
                    <a:lnTo>
                      <a:pt x="2503" y="334"/>
                    </a:lnTo>
                    <a:close/>
                    <a:moveTo>
                      <a:pt x="2503" y="0"/>
                    </a:moveTo>
                    <a:lnTo>
                      <a:pt x="1" y="3736"/>
                    </a:lnTo>
                    <a:lnTo>
                      <a:pt x="5004" y="3736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6"/>
              <p:cNvSpPr/>
              <p:nvPr/>
            </p:nvSpPr>
            <p:spPr>
              <a:xfrm>
                <a:off x="3956721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0" y="824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6"/>
              <p:cNvSpPr/>
              <p:nvPr/>
            </p:nvSpPr>
            <p:spPr>
              <a:xfrm>
                <a:off x="4037752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1"/>
                      <a:pt x="401" y="801"/>
                    </a:cubicBezTo>
                    <a:cubicBezTo>
                      <a:pt x="634" y="801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6"/>
              <p:cNvSpPr/>
              <p:nvPr/>
            </p:nvSpPr>
            <p:spPr>
              <a:xfrm>
                <a:off x="4037752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2"/>
                      <a:pt x="401" y="802"/>
                    </a:cubicBezTo>
                    <a:cubicBezTo>
                      <a:pt x="634" y="802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6"/>
              <p:cNvSpPr/>
              <p:nvPr/>
            </p:nvSpPr>
            <p:spPr>
              <a:xfrm>
                <a:off x="4037752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0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0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6"/>
              <p:cNvSpPr/>
              <p:nvPr/>
            </p:nvSpPr>
            <p:spPr>
              <a:xfrm>
                <a:off x="4037752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1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1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6"/>
              <p:cNvSpPr/>
              <p:nvPr/>
            </p:nvSpPr>
            <p:spPr>
              <a:xfrm>
                <a:off x="4037752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167"/>
                      <a:pt x="0" y="401"/>
                    </a:cubicBezTo>
                    <a:cubicBezTo>
                      <a:pt x="0" y="634"/>
                      <a:pt x="201" y="835"/>
                      <a:pt x="401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6"/>
              <p:cNvSpPr/>
              <p:nvPr/>
            </p:nvSpPr>
            <p:spPr>
              <a:xfrm>
                <a:off x="4037752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201"/>
                      <a:pt x="0" y="401"/>
                    </a:cubicBezTo>
                    <a:cubicBezTo>
                      <a:pt x="0" y="635"/>
                      <a:pt x="201" y="835"/>
                      <a:pt x="401" y="835"/>
                    </a:cubicBezTo>
                    <a:cubicBezTo>
                      <a:pt x="634" y="835"/>
                      <a:pt x="834" y="635"/>
                      <a:pt x="834" y="401"/>
                    </a:cubicBezTo>
                    <a:cubicBezTo>
                      <a:pt x="834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6"/>
              <p:cNvSpPr/>
              <p:nvPr/>
            </p:nvSpPr>
            <p:spPr>
              <a:xfrm>
                <a:off x="4037752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201" y="0"/>
                      <a:pt x="0" y="200"/>
                      <a:pt x="0" y="400"/>
                    </a:cubicBezTo>
                    <a:cubicBezTo>
                      <a:pt x="0" y="634"/>
                      <a:pt x="201" y="834"/>
                      <a:pt x="401" y="834"/>
                    </a:cubicBezTo>
                    <a:cubicBezTo>
                      <a:pt x="634" y="834"/>
                      <a:pt x="834" y="634"/>
                      <a:pt x="834" y="400"/>
                    </a:cubicBezTo>
                    <a:cubicBezTo>
                      <a:pt x="834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6"/>
              <p:cNvSpPr/>
              <p:nvPr/>
            </p:nvSpPr>
            <p:spPr>
              <a:xfrm>
                <a:off x="4149954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1" y="1"/>
                    </a:moveTo>
                    <a:lnTo>
                      <a:pt x="1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6"/>
              <p:cNvSpPr/>
              <p:nvPr/>
            </p:nvSpPr>
            <p:spPr>
              <a:xfrm>
                <a:off x="4230985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34" y="801"/>
                    </a:cubicBezTo>
                    <a:cubicBezTo>
                      <a:pt x="635" y="801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6"/>
              <p:cNvSpPr/>
              <p:nvPr/>
            </p:nvSpPr>
            <p:spPr>
              <a:xfrm>
                <a:off x="4230985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34" y="802"/>
                    </a:cubicBezTo>
                    <a:cubicBezTo>
                      <a:pt x="635" y="802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6"/>
              <p:cNvSpPr/>
              <p:nvPr/>
            </p:nvSpPr>
            <p:spPr>
              <a:xfrm>
                <a:off x="4230985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0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0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6"/>
              <p:cNvSpPr/>
              <p:nvPr/>
            </p:nvSpPr>
            <p:spPr>
              <a:xfrm>
                <a:off x="4230985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1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1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6"/>
              <p:cNvSpPr/>
              <p:nvPr/>
            </p:nvSpPr>
            <p:spPr>
              <a:xfrm>
                <a:off x="4230985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4" y="835"/>
                    </a:cubicBezTo>
                    <a:cubicBezTo>
                      <a:pt x="635" y="835"/>
                      <a:pt x="835" y="634"/>
                      <a:pt x="835" y="401"/>
                    </a:cubicBezTo>
                    <a:cubicBezTo>
                      <a:pt x="835" y="167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6"/>
              <p:cNvSpPr/>
              <p:nvPr/>
            </p:nvSpPr>
            <p:spPr>
              <a:xfrm>
                <a:off x="4230985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01"/>
                    </a:cubicBezTo>
                    <a:cubicBezTo>
                      <a:pt x="1" y="635"/>
                      <a:pt x="201" y="835"/>
                      <a:pt x="434" y="835"/>
                    </a:cubicBezTo>
                    <a:cubicBezTo>
                      <a:pt x="635" y="835"/>
                      <a:pt x="835" y="635"/>
                      <a:pt x="835" y="401"/>
                    </a:cubicBezTo>
                    <a:cubicBezTo>
                      <a:pt x="835" y="201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6"/>
              <p:cNvSpPr/>
              <p:nvPr/>
            </p:nvSpPr>
            <p:spPr>
              <a:xfrm>
                <a:off x="4230985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34" y="0"/>
                    </a:moveTo>
                    <a:cubicBezTo>
                      <a:pt x="201" y="0"/>
                      <a:pt x="1" y="200"/>
                      <a:pt x="1" y="400"/>
                    </a:cubicBezTo>
                    <a:cubicBezTo>
                      <a:pt x="1" y="634"/>
                      <a:pt x="201" y="834"/>
                      <a:pt x="434" y="834"/>
                    </a:cubicBezTo>
                    <a:cubicBezTo>
                      <a:pt x="635" y="834"/>
                      <a:pt x="835" y="634"/>
                      <a:pt x="835" y="400"/>
                    </a:cubicBezTo>
                    <a:cubicBezTo>
                      <a:pt x="835" y="200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6"/>
              <p:cNvSpPr/>
              <p:nvPr/>
            </p:nvSpPr>
            <p:spPr>
              <a:xfrm>
                <a:off x="5067571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6"/>
              <p:cNvSpPr/>
              <p:nvPr/>
            </p:nvSpPr>
            <p:spPr>
              <a:xfrm>
                <a:off x="5148602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01" y="801"/>
                    </a:cubicBezTo>
                    <a:cubicBezTo>
                      <a:pt x="634" y="801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6"/>
              <p:cNvSpPr/>
              <p:nvPr/>
            </p:nvSpPr>
            <p:spPr>
              <a:xfrm>
                <a:off x="5148602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01" y="802"/>
                    </a:cubicBezTo>
                    <a:cubicBezTo>
                      <a:pt x="634" y="802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6"/>
              <p:cNvSpPr/>
              <p:nvPr/>
            </p:nvSpPr>
            <p:spPr>
              <a:xfrm>
                <a:off x="5148602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0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0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6"/>
              <p:cNvSpPr/>
              <p:nvPr/>
            </p:nvSpPr>
            <p:spPr>
              <a:xfrm>
                <a:off x="5148602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1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1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6"/>
              <p:cNvSpPr/>
              <p:nvPr/>
            </p:nvSpPr>
            <p:spPr>
              <a:xfrm>
                <a:off x="5148602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167"/>
                      <a:pt x="1" y="401"/>
                    </a:cubicBezTo>
                    <a:cubicBezTo>
                      <a:pt x="1" y="634"/>
                      <a:pt x="167" y="835"/>
                      <a:pt x="401" y="835"/>
                    </a:cubicBezTo>
                    <a:cubicBezTo>
                      <a:pt x="634" y="835"/>
                      <a:pt x="835" y="634"/>
                      <a:pt x="835" y="401"/>
                    </a:cubicBezTo>
                    <a:cubicBezTo>
                      <a:pt x="835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6"/>
              <p:cNvSpPr/>
              <p:nvPr/>
            </p:nvSpPr>
            <p:spPr>
              <a:xfrm>
                <a:off x="5148602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201"/>
                      <a:pt x="1" y="401"/>
                    </a:cubicBezTo>
                    <a:cubicBezTo>
                      <a:pt x="1" y="635"/>
                      <a:pt x="167" y="835"/>
                      <a:pt x="401" y="835"/>
                    </a:cubicBezTo>
                    <a:cubicBezTo>
                      <a:pt x="634" y="835"/>
                      <a:pt x="835" y="635"/>
                      <a:pt x="835" y="401"/>
                    </a:cubicBezTo>
                    <a:cubicBezTo>
                      <a:pt x="835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6"/>
              <p:cNvSpPr/>
              <p:nvPr/>
            </p:nvSpPr>
            <p:spPr>
              <a:xfrm>
                <a:off x="5148602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167" y="0"/>
                      <a:pt x="1" y="200"/>
                      <a:pt x="1" y="400"/>
                    </a:cubicBezTo>
                    <a:cubicBezTo>
                      <a:pt x="1" y="634"/>
                      <a:pt x="167" y="834"/>
                      <a:pt x="401" y="834"/>
                    </a:cubicBezTo>
                    <a:cubicBezTo>
                      <a:pt x="634" y="834"/>
                      <a:pt x="835" y="634"/>
                      <a:pt x="835" y="400"/>
                    </a:cubicBezTo>
                    <a:cubicBezTo>
                      <a:pt x="835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6"/>
              <p:cNvSpPr/>
              <p:nvPr/>
            </p:nvSpPr>
            <p:spPr>
              <a:xfrm>
                <a:off x="4868095" y="2033107"/>
                <a:ext cx="13754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367" y="8240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6"/>
              <p:cNvSpPr/>
              <p:nvPr/>
            </p:nvSpPr>
            <p:spPr>
              <a:xfrm>
                <a:off x="4949126" y="2033107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1"/>
                      <a:pt x="401" y="801"/>
                    </a:cubicBezTo>
                    <a:cubicBezTo>
                      <a:pt x="634" y="801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6"/>
              <p:cNvSpPr/>
              <p:nvPr/>
            </p:nvSpPr>
            <p:spPr>
              <a:xfrm>
                <a:off x="4949126" y="2079229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2"/>
                      <a:pt x="401" y="802"/>
                    </a:cubicBezTo>
                    <a:cubicBezTo>
                      <a:pt x="634" y="802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6"/>
              <p:cNvSpPr/>
              <p:nvPr/>
            </p:nvSpPr>
            <p:spPr>
              <a:xfrm>
                <a:off x="4949126" y="2125388"/>
                <a:ext cx="29975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0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0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6"/>
              <p:cNvSpPr/>
              <p:nvPr/>
            </p:nvSpPr>
            <p:spPr>
              <a:xfrm>
                <a:off x="4949126" y="2171509"/>
                <a:ext cx="29975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1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1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6"/>
              <p:cNvSpPr/>
              <p:nvPr/>
            </p:nvSpPr>
            <p:spPr>
              <a:xfrm>
                <a:off x="4949126" y="2217631"/>
                <a:ext cx="29975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cubicBezTo>
                      <a:pt x="0" y="634"/>
                      <a:pt x="167" y="835"/>
                      <a:pt x="401" y="835"/>
                    </a:cubicBezTo>
                    <a:cubicBezTo>
                      <a:pt x="634" y="835"/>
                      <a:pt x="801" y="634"/>
                      <a:pt x="801" y="401"/>
                    </a:cubicBezTo>
                    <a:cubicBezTo>
                      <a:pt x="801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6"/>
              <p:cNvSpPr/>
              <p:nvPr/>
            </p:nvSpPr>
            <p:spPr>
              <a:xfrm>
                <a:off x="4949126" y="2263753"/>
                <a:ext cx="29975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201"/>
                      <a:pt x="0" y="401"/>
                    </a:cubicBezTo>
                    <a:cubicBezTo>
                      <a:pt x="0" y="635"/>
                      <a:pt x="167" y="835"/>
                      <a:pt x="401" y="835"/>
                    </a:cubicBezTo>
                    <a:cubicBezTo>
                      <a:pt x="634" y="835"/>
                      <a:pt x="801" y="635"/>
                      <a:pt x="801" y="401"/>
                    </a:cubicBezTo>
                    <a:cubicBezTo>
                      <a:pt x="801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6"/>
              <p:cNvSpPr/>
              <p:nvPr/>
            </p:nvSpPr>
            <p:spPr>
              <a:xfrm>
                <a:off x="4949126" y="2309912"/>
                <a:ext cx="29975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4" extrusionOk="0">
                    <a:moveTo>
                      <a:pt x="401" y="0"/>
                    </a:moveTo>
                    <a:cubicBezTo>
                      <a:pt x="167" y="0"/>
                      <a:pt x="0" y="200"/>
                      <a:pt x="0" y="400"/>
                    </a:cubicBezTo>
                    <a:cubicBezTo>
                      <a:pt x="0" y="634"/>
                      <a:pt x="167" y="834"/>
                      <a:pt x="401" y="834"/>
                    </a:cubicBezTo>
                    <a:cubicBezTo>
                      <a:pt x="634" y="834"/>
                      <a:pt x="801" y="634"/>
                      <a:pt x="801" y="400"/>
                    </a:cubicBezTo>
                    <a:cubicBezTo>
                      <a:pt x="801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6"/>
              <p:cNvSpPr/>
              <p:nvPr/>
            </p:nvSpPr>
            <p:spPr>
              <a:xfrm>
                <a:off x="3937996" y="2336075"/>
                <a:ext cx="52400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968" y="201"/>
                      <a:pt x="1202" y="434"/>
                      <a:pt x="1202" y="734"/>
                    </a:cubicBezTo>
                    <a:cubicBezTo>
                      <a:pt x="1202" y="1001"/>
                      <a:pt x="968" y="1235"/>
                      <a:pt x="701" y="1235"/>
                    </a:cubicBezTo>
                    <a:cubicBezTo>
                      <a:pt x="401" y="1235"/>
                      <a:pt x="168" y="1001"/>
                      <a:pt x="168" y="734"/>
                    </a:cubicBezTo>
                    <a:cubicBezTo>
                      <a:pt x="168" y="434"/>
                      <a:pt x="401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1" y="1"/>
                      <a:pt x="1" y="334"/>
                      <a:pt x="1" y="734"/>
                    </a:cubicBezTo>
                    <a:cubicBezTo>
                      <a:pt x="1" y="1135"/>
                      <a:pt x="301" y="1435"/>
                      <a:pt x="701" y="1435"/>
                    </a:cubicBezTo>
                    <a:cubicBezTo>
                      <a:pt x="1102" y="1435"/>
                      <a:pt x="1402" y="1135"/>
                      <a:pt x="1402" y="734"/>
                    </a:cubicBezTo>
                    <a:cubicBezTo>
                      <a:pt x="1402" y="334"/>
                      <a:pt x="1102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6"/>
              <p:cNvSpPr/>
              <p:nvPr/>
            </p:nvSpPr>
            <p:spPr>
              <a:xfrm>
                <a:off x="4848137" y="2336075"/>
                <a:ext cx="53633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435" extrusionOk="0">
                    <a:moveTo>
                      <a:pt x="734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4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4" y="201"/>
                    </a:cubicBezTo>
                    <a:close/>
                    <a:moveTo>
                      <a:pt x="734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4" y="1435"/>
                    </a:cubicBezTo>
                    <a:cubicBezTo>
                      <a:pt x="1101" y="1435"/>
                      <a:pt x="1435" y="1135"/>
                      <a:pt x="1435" y="734"/>
                    </a:cubicBezTo>
                    <a:cubicBezTo>
                      <a:pt x="1435" y="334"/>
                      <a:pt x="1101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6"/>
              <p:cNvSpPr/>
              <p:nvPr/>
            </p:nvSpPr>
            <p:spPr>
              <a:xfrm>
                <a:off x="4131266" y="2336075"/>
                <a:ext cx="52400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1001" y="201"/>
                      <a:pt x="1234" y="434"/>
                      <a:pt x="1234" y="734"/>
                    </a:cubicBezTo>
                    <a:cubicBezTo>
                      <a:pt x="1234" y="1001"/>
                      <a:pt x="1001" y="1235"/>
                      <a:pt x="701" y="1235"/>
                    </a:cubicBezTo>
                    <a:cubicBezTo>
                      <a:pt x="434" y="1235"/>
                      <a:pt x="200" y="1001"/>
                      <a:pt x="200" y="734"/>
                    </a:cubicBezTo>
                    <a:cubicBezTo>
                      <a:pt x="200" y="434"/>
                      <a:pt x="434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0" y="1"/>
                      <a:pt x="0" y="334"/>
                      <a:pt x="0" y="734"/>
                    </a:cubicBezTo>
                    <a:cubicBezTo>
                      <a:pt x="0" y="1135"/>
                      <a:pt x="300" y="1435"/>
                      <a:pt x="701" y="1435"/>
                    </a:cubicBezTo>
                    <a:cubicBezTo>
                      <a:pt x="1101" y="1435"/>
                      <a:pt x="1401" y="1135"/>
                      <a:pt x="1401" y="734"/>
                    </a:cubicBezTo>
                    <a:cubicBezTo>
                      <a:pt x="1401" y="334"/>
                      <a:pt x="1101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6"/>
              <p:cNvSpPr/>
              <p:nvPr/>
            </p:nvSpPr>
            <p:spPr>
              <a:xfrm>
                <a:off x="5047612" y="2336075"/>
                <a:ext cx="53671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435" extrusionOk="0">
                    <a:moveTo>
                      <a:pt x="735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5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5" y="201"/>
                    </a:cubicBezTo>
                    <a:close/>
                    <a:moveTo>
                      <a:pt x="735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5" y="1435"/>
                    </a:cubicBezTo>
                    <a:cubicBezTo>
                      <a:pt x="1135" y="1435"/>
                      <a:pt x="1435" y="1135"/>
                      <a:pt x="1435" y="734"/>
                    </a:cubicBezTo>
                    <a:cubicBezTo>
                      <a:pt x="1435" y="334"/>
                      <a:pt x="1135" y="1"/>
                      <a:pt x="7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138" name="Google Shape;2138;p36"/>
            <p:cNvCxnSpPr/>
            <p:nvPr/>
          </p:nvCxnSpPr>
          <p:spPr>
            <a:xfrm>
              <a:off x="4572000" y="-50725"/>
              <a:ext cx="0" cy="621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39" name="Google Shape;2139;p36"/>
          <p:cNvSpPr/>
          <p:nvPr/>
        </p:nvSpPr>
        <p:spPr>
          <a:xfrm>
            <a:off x="594975" y="2100200"/>
            <a:ext cx="3581804" cy="3436010"/>
          </a:xfrm>
          <a:custGeom>
            <a:avLst/>
            <a:gdLst/>
            <a:ahLst/>
            <a:cxnLst/>
            <a:rect l="l" t="t" r="r" b="b"/>
            <a:pathLst>
              <a:path w="57813" h="55462" extrusionOk="0">
                <a:moveTo>
                  <a:pt x="30100" y="142"/>
                </a:moveTo>
                <a:cubicBezTo>
                  <a:pt x="31855" y="142"/>
                  <a:pt x="33623" y="313"/>
                  <a:pt x="35381" y="665"/>
                </a:cubicBezTo>
                <a:cubicBezTo>
                  <a:pt x="46566" y="2914"/>
                  <a:pt x="55411" y="12246"/>
                  <a:pt x="57144" y="23492"/>
                </a:cubicBezTo>
                <a:cubicBezTo>
                  <a:pt x="57326" y="24890"/>
                  <a:pt x="57448" y="26289"/>
                  <a:pt x="57448" y="27717"/>
                </a:cubicBezTo>
                <a:cubicBezTo>
                  <a:pt x="57387" y="39024"/>
                  <a:pt x="50335" y="49450"/>
                  <a:pt x="39727" y="53493"/>
                </a:cubicBezTo>
                <a:cubicBezTo>
                  <a:pt x="36593" y="54698"/>
                  <a:pt x="33319" y="55277"/>
                  <a:pt x="30070" y="55277"/>
                </a:cubicBezTo>
                <a:cubicBezTo>
                  <a:pt x="21849" y="55277"/>
                  <a:pt x="13783" y="51574"/>
                  <a:pt x="8511" y="44951"/>
                </a:cubicBezTo>
                <a:cubicBezTo>
                  <a:pt x="1429" y="36106"/>
                  <a:pt x="547" y="23431"/>
                  <a:pt x="6322" y="13674"/>
                </a:cubicBezTo>
                <a:cubicBezTo>
                  <a:pt x="11307" y="5246"/>
                  <a:pt x="20506" y="142"/>
                  <a:pt x="30100" y="142"/>
                </a:cubicBezTo>
                <a:close/>
                <a:moveTo>
                  <a:pt x="30091" y="0"/>
                </a:moveTo>
                <a:cubicBezTo>
                  <a:pt x="22023" y="0"/>
                  <a:pt x="14064" y="3465"/>
                  <a:pt x="8693" y="9753"/>
                </a:cubicBezTo>
                <a:cubicBezTo>
                  <a:pt x="1003" y="18781"/>
                  <a:pt x="0" y="32125"/>
                  <a:pt x="6201" y="42216"/>
                </a:cubicBezTo>
                <a:cubicBezTo>
                  <a:pt x="11333" y="50545"/>
                  <a:pt x="20577" y="55462"/>
                  <a:pt x="30149" y="55462"/>
                </a:cubicBezTo>
                <a:cubicBezTo>
                  <a:pt x="31859" y="55462"/>
                  <a:pt x="33580" y="55305"/>
                  <a:pt x="35290" y="54982"/>
                </a:cubicBezTo>
                <a:cubicBezTo>
                  <a:pt x="46597" y="52824"/>
                  <a:pt x="55624" y="43553"/>
                  <a:pt x="57478" y="32185"/>
                </a:cubicBezTo>
                <a:cubicBezTo>
                  <a:pt x="57722" y="30726"/>
                  <a:pt x="57813" y="29237"/>
                  <a:pt x="57813" y="27717"/>
                </a:cubicBezTo>
                <a:cubicBezTo>
                  <a:pt x="57813" y="27717"/>
                  <a:pt x="57813" y="27717"/>
                  <a:pt x="57813" y="27717"/>
                </a:cubicBezTo>
                <a:lnTo>
                  <a:pt x="57813" y="27717"/>
                </a:lnTo>
                <a:cubicBezTo>
                  <a:pt x="57782" y="16136"/>
                  <a:pt x="50396" y="5589"/>
                  <a:pt x="39484" y="1638"/>
                </a:cubicBezTo>
                <a:cubicBezTo>
                  <a:pt x="36436" y="533"/>
                  <a:pt x="33255" y="0"/>
                  <a:pt x="3009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1" name="Google Shape;2541;p44"/>
          <p:cNvGrpSpPr/>
          <p:nvPr/>
        </p:nvGrpSpPr>
        <p:grpSpPr>
          <a:xfrm>
            <a:off x="3209521" y="424230"/>
            <a:ext cx="2724958" cy="1327799"/>
            <a:chOff x="3209521" y="424230"/>
            <a:chExt cx="2724958" cy="1327799"/>
          </a:xfrm>
        </p:grpSpPr>
        <p:grpSp>
          <p:nvGrpSpPr>
            <p:cNvPr id="2542" name="Google Shape;2542;p44"/>
            <p:cNvGrpSpPr/>
            <p:nvPr/>
          </p:nvGrpSpPr>
          <p:grpSpPr>
            <a:xfrm rot="10800000">
              <a:off x="3209521" y="481280"/>
              <a:ext cx="534033" cy="1270749"/>
              <a:chOff x="4363700" y="2493050"/>
              <a:chExt cx="467875" cy="1113325"/>
            </a:xfrm>
          </p:grpSpPr>
          <p:sp>
            <p:nvSpPr>
              <p:cNvPr id="2543" name="Google Shape;2543;p44"/>
              <p:cNvSpPr/>
              <p:nvPr/>
            </p:nvSpPr>
            <p:spPr>
              <a:xfrm>
                <a:off x="4363700" y="3202400"/>
                <a:ext cx="125125" cy="1563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6252" extrusionOk="0">
                    <a:moveTo>
                      <a:pt x="4758" y="1"/>
                    </a:moveTo>
                    <a:cubicBezTo>
                      <a:pt x="4698" y="1"/>
                      <a:pt x="4641" y="26"/>
                      <a:pt x="4604" y="81"/>
                    </a:cubicBezTo>
                    <a:lnTo>
                      <a:pt x="68" y="5885"/>
                    </a:lnTo>
                    <a:cubicBezTo>
                      <a:pt x="1" y="5985"/>
                      <a:pt x="34" y="6118"/>
                      <a:pt x="101" y="6185"/>
                    </a:cubicBezTo>
                    <a:cubicBezTo>
                      <a:pt x="134" y="6218"/>
                      <a:pt x="201" y="6252"/>
                      <a:pt x="234" y="6252"/>
                    </a:cubicBezTo>
                    <a:cubicBezTo>
                      <a:pt x="301" y="6252"/>
                      <a:pt x="368" y="6218"/>
                      <a:pt x="401" y="6152"/>
                    </a:cubicBezTo>
                    <a:lnTo>
                      <a:pt x="4938" y="314"/>
                    </a:lnTo>
                    <a:cubicBezTo>
                      <a:pt x="5005" y="247"/>
                      <a:pt x="4971" y="114"/>
                      <a:pt x="4904" y="47"/>
                    </a:cubicBezTo>
                    <a:cubicBezTo>
                      <a:pt x="4859" y="17"/>
                      <a:pt x="4808" y="1"/>
                      <a:pt x="4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44" name="Google Shape;2544;p44"/>
              <p:cNvSpPr/>
              <p:nvPr/>
            </p:nvSpPr>
            <p:spPr>
              <a:xfrm>
                <a:off x="4437925" y="3235225"/>
                <a:ext cx="809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839" extrusionOk="0">
                    <a:moveTo>
                      <a:pt x="2989" y="0"/>
                    </a:moveTo>
                    <a:cubicBezTo>
                      <a:pt x="2917" y="0"/>
                      <a:pt x="2846" y="37"/>
                      <a:pt x="2803" y="102"/>
                    </a:cubicBezTo>
                    <a:lnTo>
                      <a:pt x="67" y="4505"/>
                    </a:lnTo>
                    <a:cubicBezTo>
                      <a:pt x="1" y="4605"/>
                      <a:pt x="34" y="4739"/>
                      <a:pt x="134" y="4805"/>
                    </a:cubicBezTo>
                    <a:cubicBezTo>
                      <a:pt x="168" y="4805"/>
                      <a:pt x="201" y="4839"/>
                      <a:pt x="268" y="4839"/>
                    </a:cubicBezTo>
                    <a:cubicBezTo>
                      <a:pt x="334" y="4839"/>
                      <a:pt x="401" y="4805"/>
                      <a:pt x="434" y="4739"/>
                    </a:cubicBezTo>
                    <a:lnTo>
                      <a:pt x="3170" y="335"/>
                    </a:lnTo>
                    <a:cubicBezTo>
                      <a:pt x="3236" y="235"/>
                      <a:pt x="3203" y="102"/>
                      <a:pt x="3103" y="35"/>
                    </a:cubicBezTo>
                    <a:cubicBezTo>
                      <a:pt x="3068" y="12"/>
                      <a:pt x="3028" y="0"/>
                      <a:pt x="2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45" name="Google Shape;2545;p44"/>
              <p:cNvSpPr/>
              <p:nvPr/>
            </p:nvSpPr>
            <p:spPr>
              <a:xfrm>
                <a:off x="4447100" y="3291925"/>
                <a:ext cx="102600" cy="1777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7108" extrusionOk="0">
                    <a:moveTo>
                      <a:pt x="3832" y="1"/>
                    </a:moveTo>
                    <a:cubicBezTo>
                      <a:pt x="3770" y="1"/>
                      <a:pt x="3713" y="38"/>
                      <a:pt x="3670" y="102"/>
                    </a:cubicBezTo>
                    <a:lnTo>
                      <a:pt x="67" y="6807"/>
                    </a:lnTo>
                    <a:cubicBezTo>
                      <a:pt x="1" y="6907"/>
                      <a:pt x="34" y="7040"/>
                      <a:pt x="134" y="7107"/>
                    </a:cubicBezTo>
                    <a:lnTo>
                      <a:pt x="234" y="7107"/>
                    </a:lnTo>
                    <a:cubicBezTo>
                      <a:pt x="301" y="7107"/>
                      <a:pt x="368" y="7074"/>
                      <a:pt x="434" y="7007"/>
                    </a:cubicBezTo>
                    <a:lnTo>
                      <a:pt x="4037" y="302"/>
                    </a:lnTo>
                    <a:cubicBezTo>
                      <a:pt x="4104" y="202"/>
                      <a:pt x="4070" y="69"/>
                      <a:pt x="3937" y="35"/>
                    </a:cubicBezTo>
                    <a:cubicBezTo>
                      <a:pt x="3901" y="12"/>
                      <a:pt x="3866" y="1"/>
                      <a:pt x="38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46" name="Google Shape;2546;p44"/>
              <p:cNvSpPr/>
              <p:nvPr/>
            </p:nvSpPr>
            <p:spPr>
              <a:xfrm>
                <a:off x="4507150" y="3336775"/>
                <a:ext cx="6172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6915" extrusionOk="0">
                    <a:moveTo>
                      <a:pt x="2246" y="1"/>
                    </a:moveTo>
                    <a:cubicBezTo>
                      <a:pt x="2158" y="1"/>
                      <a:pt x="2063" y="60"/>
                      <a:pt x="2035" y="143"/>
                    </a:cubicBezTo>
                    <a:lnTo>
                      <a:pt x="34" y="6647"/>
                    </a:lnTo>
                    <a:cubicBezTo>
                      <a:pt x="0" y="6748"/>
                      <a:pt x="67" y="6881"/>
                      <a:pt x="167" y="6914"/>
                    </a:cubicBezTo>
                    <a:lnTo>
                      <a:pt x="234" y="6914"/>
                    </a:lnTo>
                    <a:cubicBezTo>
                      <a:pt x="301" y="6914"/>
                      <a:pt x="401" y="6881"/>
                      <a:pt x="434" y="6781"/>
                    </a:cubicBezTo>
                    <a:lnTo>
                      <a:pt x="2435" y="276"/>
                    </a:lnTo>
                    <a:cubicBezTo>
                      <a:pt x="2469" y="176"/>
                      <a:pt x="2402" y="43"/>
                      <a:pt x="2302" y="9"/>
                    </a:cubicBezTo>
                    <a:cubicBezTo>
                      <a:pt x="2284" y="3"/>
                      <a:pt x="2266" y="1"/>
                      <a:pt x="22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47" name="Google Shape;2547;p44"/>
              <p:cNvSpPr/>
              <p:nvPr/>
            </p:nvSpPr>
            <p:spPr>
              <a:xfrm>
                <a:off x="4695625" y="3192400"/>
                <a:ext cx="135950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5438" h="6652" extrusionOk="0">
                    <a:moveTo>
                      <a:pt x="246" y="0"/>
                    </a:moveTo>
                    <a:cubicBezTo>
                      <a:pt x="197" y="0"/>
                      <a:pt x="145" y="17"/>
                      <a:pt x="100" y="47"/>
                    </a:cubicBezTo>
                    <a:cubicBezTo>
                      <a:pt x="33" y="114"/>
                      <a:pt x="0" y="247"/>
                      <a:pt x="67" y="347"/>
                    </a:cubicBezTo>
                    <a:lnTo>
                      <a:pt x="5037" y="6552"/>
                    </a:lnTo>
                    <a:cubicBezTo>
                      <a:pt x="5104" y="6618"/>
                      <a:pt x="5170" y="6652"/>
                      <a:pt x="5204" y="6652"/>
                    </a:cubicBezTo>
                    <a:cubicBezTo>
                      <a:pt x="5271" y="6652"/>
                      <a:pt x="5304" y="6618"/>
                      <a:pt x="5337" y="6585"/>
                    </a:cubicBezTo>
                    <a:cubicBezTo>
                      <a:pt x="5437" y="6518"/>
                      <a:pt x="5437" y="6385"/>
                      <a:pt x="5371" y="6318"/>
                    </a:cubicBezTo>
                    <a:lnTo>
                      <a:pt x="400" y="80"/>
                    </a:lnTo>
                    <a:cubicBezTo>
                      <a:pt x="364" y="25"/>
                      <a:pt x="307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48" name="Google Shape;2548;p44"/>
              <p:cNvSpPr/>
              <p:nvPr/>
            </p:nvSpPr>
            <p:spPr>
              <a:xfrm>
                <a:off x="4677275" y="3235225"/>
                <a:ext cx="717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272" extrusionOk="0">
                    <a:moveTo>
                      <a:pt x="215" y="0"/>
                    </a:moveTo>
                    <a:cubicBezTo>
                      <a:pt x="175" y="0"/>
                      <a:pt x="136" y="12"/>
                      <a:pt x="100" y="35"/>
                    </a:cubicBezTo>
                    <a:cubicBezTo>
                      <a:pt x="0" y="102"/>
                      <a:pt x="0" y="235"/>
                      <a:pt x="34" y="335"/>
                    </a:cubicBezTo>
                    <a:lnTo>
                      <a:pt x="2435" y="4171"/>
                    </a:lnTo>
                    <a:cubicBezTo>
                      <a:pt x="2469" y="4238"/>
                      <a:pt x="2535" y="4272"/>
                      <a:pt x="2602" y="4272"/>
                    </a:cubicBezTo>
                    <a:cubicBezTo>
                      <a:pt x="2669" y="4272"/>
                      <a:pt x="2702" y="4272"/>
                      <a:pt x="2736" y="4238"/>
                    </a:cubicBezTo>
                    <a:cubicBezTo>
                      <a:pt x="2836" y="4171"/>
                      <a:pt x="2869" y="4038"/>
                      <a:pt x="2802" y="3938"/>
                    </a:cubicBezTo>
                    <a:lnTo>
                      <a:pt x="401" y="102"/>
                    </a:lnTo>
                    <a:cubicBezTo>
                      <a:pt x="357" y="37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49" name="Google Shape;2549;p44"/>
              <p:cNvSpPr/>
              <p:nvPr/>
            </p:nvSpPr>
            <p:spPr>
              <a:xfrm>
                <a:off x="4661425" y="3274975"/>
                <a:ext cx="875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7819" extrusionOk="0">
                    <a:moveTo>
                      <a:pt x="242" y="1"/>
                    </a:moveTo>
                    <a:cubicBezTo>
                      <a:pt x="216" y="1"/>
                      <a:pt x="191" y="5"/>
                      <a:pt x="167" y="13"/>
                    </a:cubicBezTo>
                    <a:cubicBezTo>
                      <a:pt x="67" y="46"/>
                      <a:pt x="0" y="180"/>
                      <a:pt x="67" y="280"/>
                    </a:cubicBezTo>
                    <a:lnTo>
                      <a:pt x="3069" y="7685"/>
                    </a:lnTo>
                    <a:cubicBezTo>
                      <a:pt x="3103" y="7752"/>
                      <a:pt x="3169" y="7819"/>
                      <a:pt x="3236" y="7819"/>
                    </a:cubicBezTo>
                    <a:cubicBezTo>
                      <a:pt x="3269" y="7819"/>
                      <a:pt x="3303" y="7785"/>
                      <a:pt x="3336" y="7785"/>
                    </a:cubicBezTo>
                    <a:cubicBezTo>
                      <a:pt x="3436" y="7752"/>
                      <a:pt x="3503" y="7618"/>
                      <a:pt x="3436" y="7518"/>
                    </a:cubicBezTo>
                    <a:lnTo>
                      <a:pt x="434" y="146"/>
                    </a:lnTo>
                    <a:cubicBezTo>
                      <a:pt x="409" y="44"/>
                      <a:pt x="325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50" name="Google Shape;2550;p44"/>
              <p:cNvSpPr/>
              <p:nvPr/>
            </p:nvSpPr>
            <p:spPr>
              <a:xfrm>
                <a:off x="4629725" y="3316775"/>
                <a:ext cx="5925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7748" extrusionOk="0">
                    <a:moveTo>
                      <a:pt x="252" y="0"/>
                    </a:moveTo>
                    <a:cubicBezTo>
                      <a:pt x="235" y="0"/>
                      <a:pt x="218" y="3"/>
                      <a:pt x="201" y="9"/>
                    </a:cubicBezTo>
                    <a:cubicBezTo>
                      <a:pt x="68" y="42"/>
                      <a:pt x="1" y="142"/>
                      <a:pt x="34" y="276"/>
                    </a:cubicBezTo>
                    <a:lnTo>
                      <a:pt x="1936" y="7581"/>
                    </a:lnTo>
                    <a:cubicBezTo>
                      <a:pt x="1936" y="7681"/>
                      <a:pt x="2036" y="7748"/>
                      <a:pt x="2136" y="7748"/>
                    </a:cubicBezTo>
                    <a:cubicBezTo>
                      <a:pt x="2136" y="7748"/>
                      <a:pt x="2169" y="7714"/>
                      <a:pt x="2169" y="7714"/>
                    </a:cubicBezTo>
                    <a:cubicBezTo>
                      <a:pt x="2303" y="7681"/>
                      <a:pt x="2369" y="7581"/>
                      <a:pt x="2336" y="7481"/>
                    </a:cubicBezTo>
                    <a:lnTo>
                      <a:pt x="435" y="176"/>
                    </a:lnTo>
                    <a:cubicBezTo>
                      <a:pt x="407" y="65"/>
                      <a:pt x="333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51" name="Google Shape;2551;p44"/>
              <p:cNvSpPr/>
              <p:nvPr/>
            </p:nvSpPr>
            <p:spPr>
              <a:xfrm>
                <a:off x="4590550" y="3364525"/>
                <a:ext cx="100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7639" extrusionOk="0">
                    <a:moveTo>
                      <a:pt x="200" y="0"/>
                    </a:moveTo>
                    <a:cubicBezTo>
                      <a:pt x="100" y="0"/>
                      <a:pt x="0" y="100"/>
                      <a:pt x="0" y="234"/>
                    </a:cubicBezTo>
                    <a:lnTo>
                      <a:pt x="0" y="7439"/>
                    </a:lnTo>
                    <a:cubicBezTo>
                      <a:pt x="0" y="7539"/>
                      <a:pt x="100" y="7639"/>
                      <a:pt x="200" y="7639"/>
                    </a:cubicBezTo>
                    <a:cubicBezTo>
                      <a:pt x="334" y="7639"/>
                      <a:pt x="400" y="7539"/>
                      <a:pt x="400" y="7439"/>
                    </a:cubicBezTo>
                    <a:lnTo>
                      <a:pt x="400" y="234"/>
                    </a:lnTo>
                    <a:cubicBezTo>
                      <a:pt x="400" y="100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52" name="Google Shape;2552;p44"/>
              <p:cNvSpPr/>
              <p:nvPr/>
            </p:nvSpPr>
            <p:spPr>
              <a:xfrm>
                <a:off x="4563025" y="3541300"/>
                <a:ext cx="6507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1"/>
                    </a:moveTo>
                    <a:cubicBezTo>
                      <a:pt x="601" y="1"/>
                      <a:pt x="0" y="568"/>
                      <a:pt x="0" y="1302"/>
                    </a:cubicBezTo>
                    <a:cubicBezTo>
                      <a:pt x="0" y="2002"/>
                      <a:pt x="601" y="2603"/>
                      <a:pt x="1301" y="2603"/>
                    </a:cubicBezTo>
                    <a:cubicBezTo>
                      <a:pt x="2035" y="2603"/>
                      <a:pt x="2602" y="2002"/>
                      <a:pt x="2602" y="1302"/>
                    </a:cubicBezTo>
                    <a:cubicBezTo>
                      <a:pt x="2602" y="568"/>
                      <a:pt x="2035" y="1"/>
                      <a:pt x="1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53" name="Google Shape;2553;p44"/>
              <p:cNvSpPr/>
              <p:nvPr/>
            </p:nvSpPr>
            <p:spPr>
              <a:xfrm>
                <a:off x="4412075" y="2493050"/>
                <a:ext cx="371125" cy="773925"/>
              </a:xfrm>
              <a:custGeom>
                <a:avLst/>
                <a:gdLst/>
                <a:ahLst/>
                <a:cxnLst/>
                <a:rect l="l" t="t" r="r" b="b"/>
                <a:pathLst>
                  <a:path w="14845" h="30957" extrusionOk="0">
                    <a:moveTo>
                      <a:pt x="7373" y="1802"/>
                    </a:moveTo>
                    <a:lnTo>
                      <a:pt x="13911" y="14078"/>
                    </a:lnTo>
                    <a:lnTo>
                      <a:pt x="7406" y="28922"/>
                    </a:lnTo>
                    <a:lnTo>
                      <a:pt x="935" y="14711"/>
                    </a:lnTo>
                    <a:lnTo>
                      <a:pt x="7373" y="1802"/>
                    </a:lnTo>
                    <a:close/>
                    <a:moveTo>
                      <a:pt x="7339" y="1"/>
                    </a:moveTo>
                    <a:lnTo>
                      <a:pt x="1" y="14711"/>
                    </a:lnTo>
                    <a:lnTo>
                      <a:pt x="7439" y="30956"/>
                    </a:lnTo>
                    <a:lnTo>
                      <a:pt x="14845" y="14044"/>
                    </a:lnTo>
                    <a:lnTo>
                      <a:pt x="73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54" name="Google Shape;2554;p44"/>
              <p:cNvSpPr/>
              <p:nvPr/>
            </p:nvSpPr>
            <p:spPr>
              <a:xfrm>
                <a:off x="4508825" y="2513900"/>
                <a:ext cx="917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3511" extrusionOk="0">
                    <a:moveTo>
                      <a:pt x="3269" y="1"/>
                    </a:moveTo>
                    <a:lnTo>
                      <a:pt x="0" y="13410"/>
                    </a:lnTo>
                    <a:lnTo>
                      <a:pt x="400" y="13511"/>
                    </a:lnTo>
                    <a:lnTo>
                      <a:pt x="3669" y="101"/>
                    </a:lnTo>
                    <a:lnTo>
                      <a:pt x="3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55" name="Google Shape;2555;p44"/>
              <p:cNvSpPr/>
              <p:nvPr/>
            </p:nvSpPr>
            <p:spPr>
              <a:xfrm>
                <a:off x="4590550" y="2513900"/>
                <a:ext cx="1042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3511" extrusionOk="0">
                    <a:moveTo>
                      <a:pt x="400" y="1"/>
                    </a:moveTo>
                    <a:lnTo>
                      <a:pt x="0" y="134"/>
                    </a:lnTo>
                    <a:lnTo>
                      <a:pt x="3769" y="13511"/>
                    </a:lnTo>
                    <a:lnTo>
                      <a:pt x="4170" y="1341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56" name="Google Shape;2556;p44"/>
              <p:cNvSpPr/>
              <p:nvPr/>
            </p:nvSpPr>
            <p:spPr>
              <a:xfrm>
                <a:off x="4423750" y="2844975"/>
                <a:ext cx="3369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3477" h="401" extrusionOk="0">
                    <a:moveTo>
                      <a:pt x="1" y="1"/>
                    </a:moveTo>
                    <a:lnTo>
                      <a:pt x="1" y="401"/>
                    </a:lnTo>
                    <a:lnTo>
                      <a:pt x="13477" y="401"/>
                    </a:lnTo>
                    <a:lnTo>
                      <a:pt x="13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57" name="Google Shape;2557;p44"/>
              <p:cNvSpPr/>
              <p:nvPr/>
            </p:nvSpPr>
            <p:spPr>
              <a:xfrm>
                <a:off x="4508825" y="2849150"/>
                <a:ext cx="94250" cy="39365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5746" extrusionOk="0">
                    <a:moveTo>
                      <a:pt x="400" y="0"/>
                    </a:moveTo>
                    <a:lnTo>
                      <a:pt x="0" y="101"/>
                    </a:lnTo>
                    <a:lnTo>
                      <a:pt x="3369" y="15745"/>
                    </a:lnTo>
                    <a:lnTo>
                      <a:pt x="3769" y="15678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58" name="Google Shape;2558;p44"/>
              <p:cNvSpPr/>
              <p:nvPr/>
            </p:nvSpPr>
            <p:spPr>
              <a:xfrm>
                <a:off x="4593050" y="2849150"/>
                <a:ext cx="102600" cy="3803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5212" extrusionOk="0">
                    <a:moveTo>
                      <a:pt x="3703" y="0"/>
                    </a:moveTo>
                    <a:lnTo>
                      <a:pt x="0" y="15111"/>
                    </a:lnTo>
                    <a:lnTo>
                      <a:pt x="400" y="15211"/>
                    </a:lnTo>
                    <a:lnTo>
                      <a:pt x="4103" y="101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  <p:grpSp>
          <p:nvGrpSpPr>
            <p:cNvPr id="2559" name="Google Shape;2559;p44"/>
            <p:cNvGrpSpPr/>
            <p:nvPr/>
          </p:nvGrpSpPr>
          <p:grpSpPr>
            <a:xfrm rot="10800000">
              <a:off x="5400446" y="424230"/>
              <a:ext cx="534033" cy="1270749"/>
              <a:chOff x="4363700" y="2493050"/>
              <a:chExt cx="467875" cy="1113325"/>
            </a:xfrm>
          </p:grpSpPr>
          <p:sp>
            <p:nvSpPr>
              <p:cNvPr id="2560" name="Google Shape;2560;p44"/>
              <p:cNvSpPr/>
              <p:nvPr/>
            </p:nvSpPr>
            <p:spPr>
              <a:xfrm>
                <a:off x="4363700" y="3202400"/>
                <a:ext cx="125125" cy="1563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6252" extrusionOk="0">
                    <a:moveTo>
                      <a:pt x="4758" y="1"/>
                    </a:moveTo>
                    <a:cubicBezTo>
                      <a:pt x="4698" y="1"/>
                      <a:pt x="4641" y="26"/>
                      <a:pt x="4604" y="81"/>
                    </a:cubicBezTo>
                    <a:lnTo>
                      <a:pt x="68" y="5885"/>
                    </a:lnTo>
                    <a:cubicBezTo>
                      <a:pt x="1" y="5985"/>
                      <a:pt x="34" y="6118"/>
                      <a:pt x="101" y="6185"/>
                    </a:cubicBezTo>
                    <a:cubicBezTo>
                      <a:pt x="134" y="6218"/>
                      <a:pt x="201" y="6252"/>
                      <a:pt x="234" y="6252"/>
                    </a:cubicBezTo>
                    <a:cubicBezTo>
                      <a:pt x="301" y="6252"/>
                      <a:pt x="368" y="6218"/>
                      <a:pt x="401" y="6152"/>
                    </a:cubicBezTo>
                    <a:lnTo>
                      <a:pt x="4938" y="314"/>
                    </a:lnTo>
                    <a:cubicBezTo>
                      <a:pt x="5005" y="247"/>
                      <a:pt x="4971" y="114"/>
                      <a:pt x="4904" y="47"/>
                    </a:cubicBezTo>
                    <a:cubicBezTo>
                      <a:pt x="4859" y="17"/>
                      <a:pt x="4808" y="1"/>
                      <a:pt x="4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61" name="Google Shape;2561;p44"/>
              <p:cNvSpPr/>
              <p:nvPr/>
            </p:nvSpPr>
            <p:spPr>
              <a:xfrm>
                <a:off x="4437925" y="3235225"/>
                <a:ext cx="809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839" extrusionOk="0">
                    <a:moveTo>
                      <a:pt x="2989" y="0"/>
                    </a:moveTo>
                    <a:cubicBezTo>
                      <a:pt x="2917" y="0"/>
                      <a:pt x="2846" y="37"/>
                      <a:pt x="2803" y="102"/>
                    </a:cubicBezTo>
                    <a:lnTo>
                      <a:pt x="67" y="4505"/>
                    </a:lnTo>
                    <a:cubicBezTo>
                      <a:pt x="1" y="4605"/>
                      <a:pt x="34" y="4739"/>
                      <a:pt x="134" y="4805"/>
                    </a:cubicBezTo>
                    <a:cubicBezTo>
                      <a:pt x="168" y="4805"/>
                      <a:pt x="201" y="4839"/>
                      <a:pt x="268" y="4839"/>
                    </a:cubicBezTo>
                    <a:cubicBezTo>
                      <a:pt x="334" y="4839"/>
                      <a:pt x="401" y="4805"/>
                      <a:pt x="434" y="4739"/>
                    </a:cubicBezTo>
                    <a:lnTo>
                      <a:pt x="3170" y="335"/>
                    </a:lnTo>
                    <a:cubicBezTo>
                      <a:pt x="3236" y="235"/>
                      <a:pt x="3203" y="102"/>
                      <a:pt x="3103" y="35"/>
                    </a:cubicBezTo>
                    <a:cubicBezTo>
                      <a:pt x="3068" y="12"/>
                      <a:pt x="3028" y="0"/>
                      <a:pt x="2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62" name="Google Shape;2562;p44"/>
              <p:cNvSpPr/>
              <p:nvPr/>
            </p:nvSpPr>
            <p:spPr>
              <a:xfrm>
                <a:off x="4447100" y="3291925"/>
                <a:ext cx="102600" cy="1777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7108" extrusionOk="0">
                    <a:moveTo>
                      <a:pt x="3832" y="1"/>
                    </a:moveTo>
                    <a:cubicBezTo>
                      <a:pt x="3770" y="1"/>
                      <a:pt x="3713" y="38"/>
                      <a:pt x="3670" y="102"/>
                    </a:cubicBezTo>
                    <a:lnTo>
                      <a:pt x="67" y="6807"/>
                    </a:lnTo>
                    <a:cubicBezTo>
                      <a:pt x="1" y="6907"/>
                      <a:pt x="34" y="7040"/>
                      <a:pt x="134" y="7107"/>
                    </a:cubicBezTo>
                    <a:lnTo>
                      <a:pt x="234" y="7107"/>
                    </a:lnTo>
                    <a:cubicBezTo>
                      <a:pt x="301" y="7107"/>
                      <a:pt x="368" y="7074"/>
                      <a:pt x="434" y="7007"/>
                    </a:cubicBezTo>
                    <a:lnTo>
                      <a:pt x="4037" y="302"/>
                    </a:lnTo>
                    <a:cubicBezTo>
                      <a:pt x="4104" y="202"/>
                      <a:pt x="4070" y="69"/>
                      <a:pt x="3937" y="35"/>
                    </a:cubicBezTo>
                    <a:cubicBezTo>
                      <a:pt x="3901" y="12"/>
                      <a:pt x="3866" y="1"/>
                      <a:pt x="38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63" name="Google Shape;2563;p44"/>
              <p:cNvSpPr/>
              <p:nvPr/>
            </p:nvSpPr>
            <p:spPr>
              <a:xfrm>
                <a:off x="4507150" y="3336775"/>
                <a:ext cx="6172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6915" extrusionOk="0">
                    <a:moveTo>
                      <a:pt x="2246" y="1"/>
                    </a:moveTo>
                    <a:cubicBezTo>
                      <a:pt x="2158" y="1"/>
                      <a:pt x="2063" y="60"/>
                      <a:pt x="2035" y="143"/>
                    </a:cubicBezTo>
                    <a:lnTo>
                      <a:pt x="34" y="6647"/>
                    </a:lnTo>
                    <a:cubicBezTo>
                      <a:pt x="0" y="6748"/>
                      <a:pt x="67" y="6881"/>
                      <a:pt x="167" y="6914"/>
                    </a:cubicBezTo>
                    <a:lnTo>
                      <a:pt x="234" y="6914"/>
                    </a:lnTo>
                    <a:cubicBezTo>
                      <a:pt x="301" y="6914"/>
                      <a:pt x="401" y="6881"/>
                      <a:pt x="434" y="6781"/>
                    </a:cubicBezTo>
                    <a:lnTo>
                      <a:pt x="2435" y="276"/>
                    </a:lnTo>
                    <a:cubicBezTo>
                      <a:pt x="2469" y="176"/>
                      <a:pt x="2402" y="43"/>
                      <a:pt x="2302" y="9"/>
                    </a:cubicBezTo>
                    <a:cubicBezTo>
                      <a:pt x="2284" y="3"/>
                      <a:pt x="2266" y="1"/>
                      <a:pt x="22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64" name="Google Shape;2564;p44"/>
              <p:cNvSpPr/>
              <p:nvPr/>
            </p:nvSpPr>
            <p:spPr>
              <a:xfrm>
                <a:off x="4695625" y="3192400"/>
                <a:ext cx="135950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5438" h="6652" extrusionOk="0">
                    <a:moveTo>
                      <a:pt x="246" y="0"/>
                    </a:moveTo>
                    <a:cubicBezTo>
                      <a:pt x="197" y="0"/>
                      <a:pt x="145" y="17"/>
                      <a:pt x="100" y="47"/>
                    </a:cubicBezTo>
                    <a:cubicBezTo>
                      <a:pt x="33" y="114"/>
                      <a:pt x="0" y="247"/>
                      <a:pt x="67" y="347"/>
                    </a:cubicBezTo>
                    <a:lnTo>
                      <a:pt x="5037" y="6552"/>
                    </a:lnTo>
                    <a:cubicBezTo>
                      <a:pt x="5104" y="6618"/>
                      <a:pt x="5170" y="6652"/>
                      <a:pt x="5204" y="6652"/>
                    </a:cubicBezTo>
                    <a:cubicBezTo>
                      <a:pt x="5271" y="6652"/>
                      <a:pt x="5304" y="6618"/>
                      <a:pt x="5337" y="6585"/>
                    </a:cubicBezTo>
                    <a:cubicBezTo>
                      <a:pt x="5437" y="6518"/>
                      <a:pt x="5437" y="6385"/>
                      <a:pt x="5371" y="6318"/>
                    </a:cubicBezTo>
                    <a:lnTo>
                      <a:pt x="400" y="80"/>
                    </a:lnTo>
                    <a:cubicBezTo>
                      <a:pt x="364" y="25"/>
                      <a:pt x="307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65" name="Google Shape;2565;p44"/>
              <p:cNvSpPr/>
              <p:nvPr/>
            </p:nvSpPr>
            <p:spPr>
              <a:xfrm>
                <a:off x="4677275" y="3235225"/>
                <a:ext cx="717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272" extrusionOk="0">
                    <a:moveTo>
                      <a:pt x="215" y="0"/>
                    </a:moveTo>
                    <a:cubicBezTo>
                      <a:pt x="175" y="0"/>
                      <a:pt x="136" y="12"/>
                      <a:pt x="100" y="35"/>
                    </a:cubicBezTo>
                    <a:cubicBezTo>
                      <a:pt x="0" y="102"/>
                      <a:pt x="0" y="235"/>
                      <a:pt x="34" y="335"/>
                    </a:cubicBezTo>
                    <a:lnTo>
                      <a:pt x="2435" y="4171"/>
                    </a:lnTo>
                    <a:cubicBezTo>
                      <a:pt x="2469" y="4238"/>
                      <a:pt x="2535" y="4272"/>
                      <a:pt x="2602" y="4272"/>
                    </a:cubicBezTo>
                    <a:cubicBezTo>
                      <a:pt x="2669" y="4272"/>
                      <a:pt x="2702" y="4272"/>
                      <a:pt x="2736" y="4238"/>
                    </a:cubicBezTo>
                    <a:cubicBezTo>
                      <a:pt x="2836" y="4171"/>
                      <a:pt x="2869" y="4038"/>
                      <a:pt x="2802" y="3938"/>
                    </a:cubicBezTo>
                    <a:lnTo>
                      <a:pt x="401" y="102"/>
                    </a:lnTo>
                    <a:cubicBezTo>
                      <a:pt x="357" y="37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66" name="Google Shape;2566;p44"/>
              <p:cNvSpPr/>
              <p:nvPr/>
            </p:nvSpPr>
            <p:spPr>
              <a:xfrm>
                <a:off x="4661425" y="3274975"/>
                <a:ext cx="875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7819" extrusionOk="0">
                    <a:moveTo>
                      <a:pt x="242" y="1"/>
                    </a:moveTo>
                    <a:cubicBezTo>
                      <a:pt x="216" y="1"/>
                      <a:pt x="191" y="5"/>
                      <a:pt x="167" y="13"/>
                    </a:cubicBezTo>
                    <a:cubicBezTo>
                      <a:pt x="67" y="46"/>
                      <a:pt x="0" y="180"/>
                      <a:pt x="67" y="280"/>
                    </a:cubicBezTo>
                    <a:lnTo>
                      <a:pt x="3069" y="7685"/>
                    </a:lnTo>
                    <a:cubicBezTo>
                      <a:pt x="3103" y="7752"/>
                      <a:pt x="3169" y="7819"/>
                      <a:pt x="3236" y="7819"/>
                    </a:cubicBezTo>
                    <a:cubicBezTo>
                      <a:pt x="3269" y="7819"/>
                      <a:pt x="3303" y="7785"/>
                      <a:pt x="3336" y="7785"/>
                    </a:cubicBezTo>
                    <a:cubicBezTo>
                      <a:pt x="3436" y="7752"/>
                      <a:pt x="3503" y="7618"/>
                      <a:pt x="3436" y="7518"/>
                    </a:cubicBezTo>
                    <a:lnTo>
                      <a:pt x="434" y="146"/>
                    </a:lnTo>
                    <a:cubicBezTo>
                      <a:pt x="409" y="44"/>
                      <a:pt x="325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67" name="Google Shape;2567;p44"/>
              <p:cNvSpPr/>
              <p:nvPr/>
            </p:nvSpPr>
            <p:spPr>
              <a:xfrm>
                <a:off x="4629725" y="3316775"/>
                <a:ext cx="5925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7748" extrusionOk="0">
                    <a:moveTo>
                      <a:pt x="252" y="0"/>
                    </a:moveTo>
                    <a:cubicBezTo>
                      <a:pt x="235" y="0"/>
                      <a:pt x="218" y="3"/>
                      <a:pt x="201" y="9"/>
                    </a:cubicBezTo>
                    <a:cubicBezTo>
                      <a:pt x="68" y="42"/>
                      <a:pt x="1" y="142"/>
                      <a:pt x="34" y="276"/>
                    </a:cubicBezTo>
                    <a:lnTo>
                      <a:pt x="1936" y="7581"/>
                    </a:lnTo>
                    <a:cubicBezTo>
                      <a:pt x="1936" y="7681"/>
                      <a:pt x="2036" y="7748"/>
                      <a:pt x="2136" y="7748"/>
                    </a:cubicBezTo>
                    <a:cubicBezTo>
                      <a:pt x="2136" y="7748"/>
                      <a:pt x="2169" y="7714"/>
                      <a:pt x="2169" y="7714"/>
                    </a:cubicBezTo>
                    <a:cubicBezTo>
                      <a:pt x="2303" y="7681"/>
                      <a:pt x="2369" y="7581"/>
                      <a:pt x="2336" y="7481"/>
                    </a:cubicBezTo>
                    <a:lnTo>
                      <a:pt x="435" y="176"/>
                    </a:lnTo>
                    <a:cubicBezTo>
                      <a:pt x="407" y="65"/>
                      <a:pt x="333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68" name="Google Shape;2568;p44"/>
              <p:cNvSpPr/>
              <p:nvPr/>
            </p:nvSpPr>
            <p:spPr>
              <a:xfrm>
                <a:off x="4590550" y="3364525"/>
                <a:ext cx="100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7639" extrusionOk="0">
                    <a:moveTo>
                      <a:pt x="200" y="0"/>
                    </a:moveTo>
                    <a:cubicBezTo>
                      <a:pt x="100" y="0"/>
                      <a:pt x="0" y="100"/>
                      <a:pt x="0" y="234"/>
                    </a:cubicBezTo>
                    <a:lnTo>
                      <a:pt x="0" y="7439"/>
                    </a:lnTo>
                    <a:cubicBezTo>
                      <a:pt x="0" y="7539"/>
                      <a:pt x="100" y="7639"/>
                      <a:pt x="200" y="7639"/>
                    </a:cubicBezTo>
                    <a:cubicBezTo>
                      <a:pt x="334" y="7639"/>
                      <a:pt x="400" y="7539"/>
                      <a:pt x="400" y="7439"/>
                    </a:cubicBezTo>
                    <a:lnTo>
                      <a:pt x="400" y="234"/>
                    </a:lnTo>
                    <a:cubicBezTo>
                      <a:pt x="400" y="100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69" name="Google Shape;2569;p44"/>
              <p:cNvSpPr/>
              <p:nvPr/>
            </p:nvSpPr>
            <p:spPr>
              <a:xfrm>
                <a:off x="4563025" y="3541300"/>
                <a:ext cx="6507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1"/>
                    </a:moveTo>
                    <a:cubicBezTo>
                      <a:pt x="601" y="1"/>
                      <a:pt x="0" y="568"/>
                      <a:pt x="0" y="1302"/>
                    </a:cubicBezTo>
                    <a:cubicBezTo>
                      <a:pt x="0" y="2002"/>
                      <a:pt x="601" y="2603"/>
                      <a:pt x="1301" y="2603"/>
                    </a:cubicBezTo>
                    <a:cubicBezTo>
                      <a:pt x="2035" y="2603"/>
                      <a:pt x="2602" y="2002"/>
                      <a:pt x="2602" y="1302"/>
                    </a:cubicBezTo>
                    <a:cubicBezTo>
                      <a:pt x="2602" y="568"/>
                      <a:pt x="2035" y="1"/>
                      <a:pt x="1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70" name="Google Shape;2570;p44"/>
              <p:cNvSpPr/>
              <p:nvPr/>
            </p:nvSpPr>
            <p:spPr>
              <a:xfrm>
                <a:off x="4412075" y="2493050"/>
                <a:ext cx="371125" cy="773925"/>
              </a:xfrm>
              <a:custGeom>
                <a:avLst/>
                <a:gdLst/>
                <a:ahLst/>
                <a:cxnLst/>
                <a:rect l="l" t="t" r="r" b="b"/>
                <a:pathLst>
                  <a:path w="14845" h="30957" extrusionOk="0">
                    <a:moveTo>
                      <a:pt x="7373" y="1802"/>
                    </a:moveTo>
                    <a:lnTo>
                      <a:pt x="13911" y="14078"/>
                    </a:lnTo>
                    <a:lnTo>
                      <a:pt x="7406" y="28922"/>
                    </a:lnTo>
                    <a:lnTo>
                      <a:pt x="935" y="14711"/>
                    </a:lnTo>
                    <a:lnTo>
                      <a:pt x="7373" y="1802"/>
                    </a:lnTo>
                    <a:close/>
                    <a:moveTo>
                      <a:pt x="7339" y="1"/>
                    </a:moveTo>
                    <a:lnTo>
                      <a:pt x="1" y="14711"/>
                    </a:lnTo>
                    <a:lnTo>
                      <a:pt x="7439" y="30956"/>
                    </a:lnTo>
                    <a:lnTo>
                      <a:pt x="14845" y="14044"/>
                    </a:lnTo>
                    <a:lnTo>
                      <a:pt x="73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71" name="Google Shape;2571;p44"/>
              <p:cNvSpPr/>
              <p:nvPr/>
            </p:nvSpPr>
            <p:spPr>
              <a:xfrm>
                <a:off x="4508825" y="2513900"/>
                <a:ext cx="917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3511" extrusionOk="0">
                    <a:moveTo>
                      <a:pt x="3269" y="1"/>
                    </a:moveTo>
                    <a:lnTo>
                      <a:pt x="0" y="13410"/>
                    </a:lnTo>
                    <a:lnTo>
                      <a:pt x="400" y="13511"/>
                    </a:lnTo>
                    <a:lnTo>
                      <a:pt x="3669" y="101"/>
                    </a:lnTo>
                    <a:lnTo>
                      <a:pt x="3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72" name="Google Shape;2572;p44"/>
              <p:cNvSpPr/>
              <p:nvPr/>
            </p:nvSpPr>
            <p:spPr>
              <a:xfrm>
                <a:off x="4590550" y="2513900"/>
                <a:ext cx="1042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3511" extrusionOk="0">
                    <a:moveTo>
                      <a:pt x="400" y="1"/>
                    </a:moveTo>
                    <a:lnTo>
                      <a:pt x="0" y="134"/>
                    </a:lnTo>
                    <a:lnTo>
                      <a:pt x="3769" y="13511"/>
                    </a:lnTo>
                    <a:lnTo>
                      <a:pt x="4170" y="1341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73" name="Google Shape;2573;p44"/>
              <p:cNvSpPr/>
              <p:nvPr/>
            </p:nvSpPr>
            <p:spPr>
              <a:xfrm>
                <a:off x="4423750" y="2844975"/>
                <a:ext cx="3369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3477" h="401" extrusionOk="0">
                    <a:moveTo>
                      <a:pt x="1" y="1"/>
                    </a:moveTo>
                    <a:lnTo>
                      <a:pt x="1" y="401"/>
                    </a:lnTo>
                    <a:lnTo>
                      <a:pt x="13477" y="401"/>
                    </a:lnTo>
                    <a:lnTo>
                      <a:pt x="13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74" name="Google Shape;2574;p44"/>
              <p:cNvSpPr/>
              <p:nvPr/>
            </p:nvSpPr>
            <p:spPr>
              <a:xfrm>
                <a:off x="4508825" y="2849150"/>
                <a:ext cx="94250" cy="39365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5746" extrusionOk="0">
                    <a:moveTo>
                      <a:pt x="400" y="0"/>
                    </a:moveTo>
                    <a:lnTo>
                      <a:pt x="0" y="101"/>
                    </a:lnTo>
                    <a:lnTo>
                      <a:pt x="3369" y="15745"/>
                    </a:lnTo>
                    <a:lnTo>
                      <a:pt x="3769" y="15678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75" name="Google Shape;2575;p44"/>
              <p:cNvSpPr/>
              <p:nvPr/>
            </p:nvSpPr>
            <p:spPr>
              <a:xfrm>
                <a:off x="4593050" y="2849150"/>
                <a:ext cx="102600" cy="3803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5212" extrusionOk="0">
                    <a:moveTo>
                      <a:pt x="3703" y="0"/>
                    </a:moveTo>
                    <a:lnTo>
                      <a:pt x="0" y="15111"/>
                    </a:lnTo>
                    <a:lnTo>
                      <a:pt x="400" y="15211"/>
                    </a:lnTo>
                    <a:lnTo>
                      <a:pt x="4103" y="101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</p:grpSp>
      <p:grpSp>
        <p:nvGrpSpPr>
          <p:cNvPr id="2576" name="Google Shape;2576;p44"/>
          <p:cNvGrpSpPr/>
          <p:nvPr/>
        </p:nvGrpSpPr>
        <p:grpSpPr>
          <a:xfrm>
            <a:off x="664167" y="1431751"/>
            <a:ext cx="7763442" cy="2538603"/>
            <a:chOff x="871241" y="986312"/>
            <a:chExt cx="7401509" cy="3170876"/>
          </a:xfrm>
        </p:grpSpPr>
        <p:grpSp>
          <p:nvGrpSpPr>
            <p:cNvPr id="2577" name="Google Shape;2577;p44"/>
            <p:cNvGrpSpPr/>
            <p:nvPr/>
          </p:nvGrpSpPr>
          <p:grpSpPr>
            <a:xfrm>
              <a:off x="6743241" y="986312"/>
              <a:ext cx="1529509" cy="3170876"/>
              <a:chOff x="4582600" y="1027000"/>
              <a:chExt cx="1240075" cy="2571050"/>
            </a:xfrm>
          </p:grpSpPr>
          <p:sp>
            <p:nvSpPr>
              <p:cNvPr id="2578" name="Google Shape;2578;p44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79" name="Google Shape;2579;p44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0" name="Google Shape;2580;p44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1" name="Google Shape;2581;p44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2" name="Google Shape;2582;p44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3" name="Google Shape;2583;p44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7" name="Google Shape;2587;p44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8" name="Google Shape;2588;p44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2" name="Google Shape;2592;p44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3" name="Google Shape;2593;p44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4" name="Google Shape;2594;p44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5" name="Google Shape;2595;p44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6" name="Google Shape;2596;p44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7" name="Google Shape;2597;p44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8" name="Google Shape;2598;p44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599" name="Google Shape;2599;p44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00" name="Google Shape;2600;p44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01" name="Google Shape;2601;p44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02" name="Google Shape;2602;p44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03" name="Google Shape;2603;p44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04" name="Google Shape;2604;p44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05" name="Google Shape;2605;p44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06" name="Google Shape;2606;p44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  <p:grpSp>
          <p:nvGrpSpPr>
            <p:cNvPr id="2607" name="Google Shape;2607;p44"/>
            <p:cNvGrpSpPr/>
            <p:nvPr/>
          </p:nvGrpSpPr>
          <p:grpSpPr>
            <a:xfrm flipH="1">
              <a:off x="871241" y="986312"/>
              <a:ext cx="1529509" cy="3170876"/>
              <a:chOff x="4582600" y="1027000"/>
              <a:chExt cx="1240075" cy="2571050"/>
            </a:xfrm>
          </p:grpSpPr>
          <p:sp>
            <p:nvSpPr>
              <p:cNvPr id="2608" name="Google Shape;2608;p44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09" name="Google Shape;2609;p44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0" name="Google Shape;2610;p44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1" name="Google Shape;2611;p44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2" name="Google Shape;2612;p44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3" name="Google Shape;2613;p44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4" name="Google Shape;2614;p44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5" name="Google Shape;2615;p44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6" name="Google Shape;2616;p44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7" name="Google Shape;2617;p44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8" name="Google Shape;2618;p44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19" name="Google Shape;2619;p44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0" name="Google Shape;2620;p44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1" name="Google Shape;2621;p44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2" name="Google Shape;2622;p44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3" name="Google Shape;2623;p44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4" name="Google Shape;2624;p44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5" name="Google Shape;2625;p44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6" name="Google Shape;2626;p44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7" name="Google Shape;2627;p44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8" name="Google Shape;2628;p44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29" name="Google Shape;2629;p44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30" name="Google Shape;2630;p44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31" name="Google Shape;2631;p44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32" name="Google Shape;2632;p44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33" name="Google Shape;2633;p44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34" name="Google Shape;2634;p44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35" name="Google Shape;2635;p44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36" name="Google Shape;2636;p44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</p:grpSp>
      <p:sp>
        <p:nvSpPr>
          <p:cNvPr id="2637" name="Google Shape;2637;p44"/>
          <p:cNvSpPr txBox="1">
            <a:spLocks noGrp="1"/>
          </p:cNvSpPr>
          <p:nvPr>
            <p:ph type="ctrTitle"/>
          </p:nvPr>
        </p:nvSpPr>
        <p:spPr>
          <a:xfrm>
            <a:off x="1832850" y="2058876"/>
            <a:ext cx="5478300" cy="16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Ideación divergente y convergente</a:t>
            </a:r>
            <a:endParaRPr sz="4200"/>
          </a:p>
        </p:txBody>
      </p:sp>
      <p:sp>
        <p:nvSpPr>
          <p:cNvPr id="2638" name="Google Shape;2638;p44"/>
          <p:cNvSpPr txBox="1">
            <a:spLocks noGrp="1"/>
          </p:cNvSpPr>
          <p:nvPr>
            <p:ph type="title" idx="2"/>
          </p:nvPr>
        </p:nvSpPr>
        <p:spPr>
          <a:xfrm>
            <a:off x="3465000" y="481275"/>
            <a:ext cx="2214000" cy="14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/>
              <a:t>01</a:t>
            </a:r>
            <a:endParaRPr sz="7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3" name="Google Shape;264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8" name="Google Shape;2648;p46"/>
          <p:cNvGrpSpPr/>
          <p:nvPr/>
        </p:nvGrpSpPr>
        <p:grpSpPr>
          <a:xfrm>
            <a:off x="3209521" y="424230"/>
            <a:ext cx="2724958" cy="1327799"/>
            <a:chOff x="3209521" y="424230"/>
            <a:chExt cx="2724958" cy="1327799"/>
          </a:xfrm>
        </p:grpSpPr>
        <p:grpSp>
          <p:nvGrpSpPr>
            <p:cNvPr id="2649" name="Google Shape;2649;p46"/>
            <p:cNvGrpSpPr/>
            <p:nvPr/>
          </p:nvGrpSpPr>
          <p:grpSpPr>
            <a:xfrm rot="10800000">
              <a:off x="3209521" y="481280"/>
              <a:ext cx="534033" cy="1270749"/>
              <a:chOff x="4363700" y="2493050"/>
              <a:chExt cx="467875" cy="1113325"/>
            </a:xfrm>
          </p:grpSpPr>
          <p:sp>
            <p:nvSpPr>
              <p:cNvPr id="2650" name="Google Shape;2650;p46"/>
              <p:cNvSpPr/>
              <p:nvPr/>
            </p:nvSpPr>
            <p:spPr>
              <a:xfrm>
                <a:off x="4363700" y="3202400"/>
                <a:ext cx="125125" cy="1563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6252" extrusionOk="0">
                    <a:moveTo>
                      <a:pt x="4758" y="1"/>
                    </a:moveTo>
                    <a:cubicBezTo>
                      <a:pt x="4698" y="1"/>
                      <a:pt x="4641" y="26"/>
                      <a:pt x="4604" y="81"/>
                    </a:cubicBezTo>
                    <a:lnTo>
                      <a:pt x="68" y="5885"/>
                    </a:lnTo>
                    <a:cubicBezTo>
                      <a:pt x="1" y="5985"/>
                      <a:pt x="34" y="6118"/>
                      <a:pt x="101" y="6185"/>
                    </a:cubicBezTo>
                    <a:cubicBezTo>
                      <a:pt x="134" y="6218"/>
                      <a:pt x="201" y="6252"/>
                      <a:pt x="234" y="6252"/>
                    </a:cubicBezTo>
                    <a:cubicBezTo>
                      <a:pt x="301" y="6252"/>
                      <a:pt x="368" y="6218"/>
                      <a:pt x="401" y="6152"/>
                    </a:cubicBezTo>
                    <a:lnTo>
                      <a:pt x="4938" y="314"/>
                    </a:lnTo>
                    <a:cubicBezTo>
                      <a:pt x="5005" y="247"/>
                      <a:pt x="4971" y="114"/>
                      <a:pt x="4904" y="47"/>
                    </a:cubicBezTo>
                    <a:cubicBezTo>
                      <a:pt x="4859" y="17"/>
                      <a:pt x="4808" y="1"/>
                      <a:pt x="4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51" name="Google Shape;2651;p46"/>
              <p:cNvSpPr/>
              <p:nvPr/>
            </p:nvSpPr>
            <p:spPr>
              <a:xfrm>
                <a:off x="4437925" y="3235225"/>
                <a:ext cx="809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839" extrusionOk="0">
                    <a:moveTo>
                      <a:pt x="2989" y="0"/>
                    </a:moveTo>
                    <a:cubicBezTo>
                      <a:pt x="2917" y="0"/>
                      <a:pt x="2846" y="37"/>
                      <a:pt x="2803" y="102"/>
                    </a:cubicBezTo>
                    <a:lnTo>
                      <a:pt x="67" y="4505"/>
                    </a:lnTo>
                    <a:cubicBezTo>
                      <a:pt x="1" y="4605"/>
                      <a:pt x="34" y="4739"/>
                      <a:pt x="134" y="4805"/>
                    </a:cubicBezTo>
                    <a:cubicBezTo>
                      <a:pt x="168" y="4805"/>
                      <a:pt x="201" y="4839"/>
                      <a:pt x="268" y="4839"/>
                    </a:cubicBezTo>
                    <a:cubicBezTo>
                      <a:pt x="334" y="4839"/>
                      <a:pt x="401" y="4805"/>
                      <a:pt x="434" y="4739"/>
                    </a:cubicBezTo>
                    <a:lnTo>
                      <a:pt x="3170" y="335"/>
                    </a:lnTo>
                    <a:cubicBezTo>
                      <a:pt x="3236" y="235"/>
                      <a:pt x="3203" y="102"/>
                      <a:pt x="3103" y="35"/>
                    </a:cubicBezTo>
                    <a:cubicBezTo>
                      <a:pt x="3068" y="12"/>
                      <a:pt x="3028" y="0"/>
                      <a:pt x="2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52" name="Google Shape;2652;p46"/>
              <p:cNvSpPr/>
              <p:nvPr/>
            </p:nvSpPr>
            <p:spPr>
              <a:xfrm>
                <a:off x="4447100" y="3291925"/>
                <a:ext cx="102600" cy="1777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7108" extrusionOk="0">
                    <a:moveTo>
                      <a:pt x="3832" y="1"/>
                    </a:moveTo>
                    <a:cubicBezTo>
                      <a:pt x="3770" y="1"/>
                      <a:pt x="3713" y="38"/>
                      <a:pt x="3670" y="102"/>
                    </a:cubicBezTo>
                    <a:lnTo>
                      <a:pt x="67" y="6807"/>
                    </a:lnTo>
                    <a:cubicBezTo>
                      <a:pt x="1" y="6907"/>
                      <a:pt x="34" y="7040"/>
                      <a:pt x="134" y="7107"/>
                    </a:cubicBezTo>
                    <a:lnTo>
                      <a:pt x="234" y="7107"/>
                    </a:lnTo>
                    <a:cubicBezTo>
                      <a:pt x="301" y="7107"/>
                      <a:pt x="368" y="7074"/>
                      <a:pt x="434" y="7007"/>
                    </a:cubicBezTo>
                    <a:lnTo>
                      <a:pt x="4037" y="302"/>
                    </a:lnTo>
                    <a:cubicBezTo>
                      <a:pt x="4104" y="202"/>
                      <a:pt x="4070" y="69"/>
                      <a:pt x="3937" y="35"/>
                    </a:cubicBezTo>
                    <a:cubicBezTo>
                      <a:pt x="3901" y="12"/>
                      <a:pt x="3866" y="1"/>
                      <a:pt x="38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53" name="Google Shape;2653;p46"/>
              <p:cNvSpPr/>
              <p:nvPr/>
            </p:nvSpPr>
            <p:spPr>
              <a:xfrm>
                <a:off x="4507150" y="3336775"/>
                <a:ext cx="6172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6915" extrusionOk="0">
                    <a:moveTo>
                      <a:pt x="2246" y="1"/>
                    </a:moveTo>
                    <a:cubicBezTo>
                      <a:pt x="2158" y="1"/>
                      <a:pt x="2063" y="60"/>
                      <a:pt x="2035" y="143"/>
                    </a:cubicBezTo>
                    <a:lnTo>
                      <a:pt x="34" y="6647"/>
                    </a:lnTo>
                    <a:cubicBezTo>
                      <a:pt x="0" y="6748"/>
                      <a:pt x="67" y="6881"/>
                      <a:pt x="167" y="6914"/>
                    </a:cubicBezTo>
                    <a:lnTo>
                      <a:pt x="234" y="6914"/>
                    </a:lnTo>
                    <a:cubicBezTo>
                      <a:pt x="301" y="6914"/>
                      <a:pt x="401" y="6881"/>
                      <a:pt x="434" y="6781"/>
                    </a:cubicBezTo>
                    <a:lnTo>
                      <a:pt x="2435" y="276"/>
                    </a:lnTo>
                    <a:cubicBezTo>
                      <a:pt x="2469" y="176"/>
                      <a:pt x="2402" y="43"/>
                      <a:pt x="2302" y="9"/>
                    </a:cubicBezTo>
                    <a:cubicBezTo>
                      <a:pt x="2284" y="3"/>
                      <a:pt x="2266" y="1"/>
                      <a:pt x="22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54" name="Google Shape;2654;p46"/>
              <p:cNvSpPr/>
              <p:nvPr/>
            </p:nvSpPr>
            <p:spPr>
              <a:xfrm>
                <a:off x="4695625" y="3192400"/>
                <a:ext cx="135950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5438" h="6652" extrusionOk="0">
                    <a:moveTo>
                      <a:pt x="246" y="0"/>
                    </a:moveTo>
                    <a:cubicBezTo>
                      <a:pt x="197" y="0"/>
                      <a:pt x="145" y="17"/>
                      <a:pt x="100" y="47"/>
                    </a:cubicBezTo>
                    <a:cubicBezTo>
                      <a:pt x="33" y="114"/>
                      <a:pt x="0" y="247"/>
                      <a:pt x="67" y="347"/>
                    </a:cubicBezTo>
                    <a:lnTo>
                      <a:pt x="5037" y="6552"/>
                    </a:lnTo>
                    <a:cubicBezTo>
                      <a:pt x="5104" y="6618"/>
                      <a:pt x="5170" y="6652"/>
                      <a:pt x="5204" y="6652"/>
                    </a:cubicBezTo>
                    <a:cubicBezTo>
                      <a:pt x="5271" y="6652"/>
                      <a:pt x="5304" y="6618"/>
                      <a:pt x="5337" y="6585"/>
                    </a:cubicBezTo>
                    <a:cubicBezTo>
                      <a:pt x="5437" y="6518"/>
                      <a:pt x="5437" y="6385"/>
                      <a:pt x="5371" y="6318"/>
                    </a:cubicBezTo>
                    <a:lnTo>
                      <a:pt x="400" y="80"/>
                    </a:lnTo>
                    <a:cubicBezTo>
                      <a:pt x="364" y="25"/>
                      <a:pt x="307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55" name="Google Shape;2655;p46"/>
              <p:cNvSpPr/>
              <p:nvPr/>
            </p:nvSpPr>
            <p:spPr>
              <a:xfrm>
                <a:off x="4677275" y="3235225"/>
                <a:ext cx="717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272" extrusionOk="0">
                    <a:moveTo>
                      <a:pt x="215" y="0"/>
                    </a:moveTo>
                    <a:cubicBezTo>
                      <a:pt x="175" y="0"/>
                      <a:pt x="136" y="12"/>
                      <a:pt x="100" y="35"/>
                    </a:cubicBezTo>
                    <a:cubicBezTo>
                      <a:pt x="0" y="102"/>
                      <a:pt x="0" y="235"/>
                      <a:pt x="34" y="335"/>
                    </a:cubicBezTo>
                    <a:lnTo>
                      <a:pt x="2435" y="4171"/>
                    </a:lnTo>
                    <a:cubicBezTo>
                      <a:pt x="2469" y="4238"/>
                      <a:pt x="2535" y="4272"/>
                      <a:pt x="2602" y="4272"/>
                    </a:cubicBezTo>
                    <a:cubicBezTo>
                      <a:pt x="2669" y="4272"/>
                      <a:pt x="2702" y="4272"/>
                      <a:pt x="2736" y="4238"/>
                    </a:cubicBezTo>
                    <a:cubicBezTo>
                      <a:pt x="2836" y="4171"/>
                      <a:pt x="2869" y="4038"/>
                      <a:pt x="2802" y="3938"/>
                    </a:cubicBezTo>
                    <a:lnTo>
                      <a:pt x="401" y="102"/>
                    </a:lnTo>
                    <a:cubicBezTo>
                      <a:pt x="357" y="37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56" name="Google Shape;2656;p46"/>
              <p:cNvSpPr/>
              <p:nvPr/>
            </p:nvSpPr>
            <p:spPr>
              <a:xfrm>
                <a:off x="4661425" y="3274975"/>
                <a:ext cx="875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7819" extrusionOk="0">
                    <a:moveTo>
                      <a:pt x="242" y="1"/>
                    </a:moveTo>
                    <a:cubicBezTo>
                      <a:pt x="216" y="1"/>
                      <a:pt x="191" y="5"/>
                      <a:pt x="167" y="13"/>
                    </a:cubicBezTo>
                    <a:cubicBezTo>
                      <a:pt x="67" y="46"/>
                      <a:pt x="0" y="180"/>
                      <a:pt x="67" y="280"/>
                    </a:cubicBezTo>
                    <a:lnTo>
                      <a:pt x="3069" y="7685"/>
                    </a:lnTo>
                    <a:cubicBezTo>
                      <a:pt x="3103" y="7752"/>
                      <a:pt x="3169" y="7819"/>
                      <a:pt x="3236" y="7819"/>
                    </a:cubicBezTo>
                    <a:cubicBezTo>
                      <a:pt x="3269" y="7819"/>
                      <a:pt x="3303" y="7785"/>
                      <a:pt x="3336" y="7785"/>
                    </a:cubicBezTo>
                    <a:cubicBezTo>
                      <a:pt x="3436" y="7752"/>
                      <a:pt x="3503" y="7618"/>
                      <a:pt x="3436" y="7518"/>
                    </a:cubicBezTo>
                    <a:lnTo>
                      <a:pt x="434" y="146"/>
                    </a:lnTo>
                    <a:cubicBezTo>
                      <a:pt x="409" y="44"/>
                      <a:pt x="325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57" name="Google Shape;2657;p46"/>
              <p:cNvSpPr/>
              <p:nvPr/>
            </p:nvSpPr>
            <p:spPr>
              <a:xfrm>
                <a:off x="4629725" y="3316775"/>
                <a:ext cx="5925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7748" extrusionOk="0">
                    <a:moveTo>
                      <a:pt x="252" y="0"/>
                    </a:moveTo>
                    <a:cubicBezTo>
                      <a:pt x="235" y="0"/>
                      <a:pt x="218" y="3"/>
                      <a:pt x="201" y="9"/>
                    </a:cubicBezTo>
                    <a:cubicBezTo>
                      <a:pt x="68" y="42"/>
                      <a:pt x="1" y="142"/>
                      <a:pt x="34" y="276"/>
                    </a:cubicBezTo>
                    <a:lnTo>
                      <a:pt x="1936" y="7581"/>
                    </a:lnTo>
                    <a:cubicBezTo>
                      <a:pt x="1936" y="7681"/>
                      <a:pt x="2036" y="7748"/>
                      <a:pt x="2136" y="7748"/>
                    </a:cubicBezTo>
                    <a:cubicBezTo>
                      <a:pt x="2136" y="7748"/>
                      <a:pt x="2169" y="7714"/>
                      <a:pt x="2169" y="7714"/>
                    </a:cubicBezTo>
                    <a:cubicBezTo>
                      <a:pt x="2303" y="7681"/>
                      <a:pt x="2369" y="7581"/>
                      <a:pt x="2336" y="7481"/>
                    </a:cubicBezTo>
                    <a:lnTo>
                      <a:pt x="435" y="176"/>
                    </a:lnTo>
                    <a:cubicBezTo>
                      <a:pt x="407" y="65"/>
                      <a:pt x="333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58" name="Google Shape;2658;p46"/>
              <p:cNvSpPr/>
              <p:nvPr/>
            </p:nvSpPr>
            <p:spPr>
              <a:xfrm>
                <a:off x="4590550" y="3364525"/>
                <a:ext cx="100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7639" extrusionOk="0">
                    <a:moveTo>
                      <a:pt x="200" y="0"/>
                    </a:moveTo>
                    <a:cubicBezTo>
                      <a:pt x="100" y="0"/>
                      <a:pt x="0" y="100"/>
                      <a:pt x="0" y="234"/>
                    </a:cubicBezTo>
                    <a:lnTo>
                      <a:pt x="0" y="7439"/>
                    </a:lnTo>
                    <a:cubicBezTo>
                      <a:pt x="0" y="7539"/>
                      <a:pt x="100" y="7639"/>
                      <a:pt x="200" y="7639"/>
                    </a:cubicBezTo>
                    <a:cubicBezTo>
                      <a:pt x="334" y="7639"/>
                      <a:pt x="400" y="7539"/>
                      <a:pt x="400" y="7439"/>
                    </a:cubicBezTo>
                    <a:lnTo>
                      <a:pt x="400" y="234"/>
                    </a:lnTo>
                    <a:cubicBezTo>
                      <a:pt x="400" y="100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59" name="Google Shape;2659;p46"/>
              <p:cNvSpPr/>
              <p:nvPr/>
            </p:nvSpPr>
            <p:spPr>
              <a:xfrm>
                <a:off x="4563025" y="3541300"/>
                <a:ext cx="6507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1"/>
                    </a:moveTo>
                    <a:cubicBezTo>
                      <a:pt x="601" y="1"/>
                      <a:pt x="0" y="568"/>
                      <a:pt x="0" y="1302"/>
                    </a:cubicBezTo>
                    <a:cubicBezTo>
                      <a:pt x="0" y="2002"/>
                      <a:pt x="601" y="2603"/>
                      <a:pt x="1301" y="2603"/>
                    </a:cubicBezTo>
                    <a:cubicBezTo>
                      <a:pt x="2035" y="2603"/>
                      <a:pt x="2602" y="2002"/>
                      <a:pt x="2602" y="1302"/>
                    </a:cubicBezTo>
                    <a:cubicBezTo>
                      <a:pt x="2602" y="568"/>
                      <a:pt x="2035" y="1"/>
                      <a:pt x="1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60" name="Google Shape;2660;p46"/>
              <p:cNvSpPr/>
              <p:nvPr/>
            </p:nvSpPr>
            <p:spPr>
              <a:xfrm>
                <a:off x="4412075" y="2493050"/>
                <a:ext cx="371125" cy="773925"/>
              </a:xfrm>
              <a:custGeom>
                <a:avLst/>
                <a:gdLst/>
                <a:ahLst/>
                <a:cxnLst/>
                <a:rect l="l" t="t" r="r" b="b"/>
                <a:pathLst>
                  <a:path w="14845" h="30957" extrusionOk="0">
                    <a:moveTo>
                      <a:pt x="7373" y="1802"/>
                    </a:moveTo>
                    <a:lnTo>
                      <a:pt x="13911" y="14078"/>
                    </a:lnTo>
                    <a:lnTo>
                      <a:pt x="7406" y="28922"/>
                    </a:lnTo>
                    <a:lnTo>
                      <a:pt x="935" y="14711"/>
                    </a:lnTo>
                    <a:lnTo>
                      <a:pt x="7373" y="1802"/>
                    </a:lnTo>
                    <a:close/>
                    <a:moveTo>
                      <a:pt x="7339" y="1"/>
                    </a:moveTo>
                    <a:lnTo>
                      <a:pt x="1" y="14711"/>
                    </a:lnTo>
                    <a:lnTo>
                      <a:pt x="7439" y="30956"/>
                    </a:lnTo>
                    <a:lnTo>
                      <a:pt x="14845" y="14044"/>
                    </a:lnTo>
                    <a:lnTo>
                      <a:pt x="73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61" name="Google Shape;2661;p46"/>
              <p:cNvSpPr/>
              <p:nvPr/>
            </p:nvSpPr>
            <p:spPr>
              <a:xfrm>
                <a:off x="4508825" y="2513900"/>
                <a:ext cx="917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3511" extrusionOk="0">
                    <a:moveTo>
                      <a:pt x="3269" y="1"/>
                    </a:moveTo>
                    <a:lnTo>
                      <a:pt x="0" y="13410"/>
                    </a:lnTo>
                    <a:lnTo>
                      <a:pt x="400" y="13511"/>
                    </a:lnTo>
                    <a:lnTo>
                      <a:pt x="3669" y="101"/>
                    </a:lnTo>
                    <a:lnTo>
                      <a:pt x="3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62" name="Google Shape;2662;p46"/>
              <p:cNvSpPr/>
              <p:nvPr/>
            </p:nvSpPr>
            <p:spPr>
              <a:xfrm>
                <a:off x="4590550" y="2513900"/>
                <a:ext cx="1042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3511" extrusionOk="0">
                    <a:moveTo>
                      <a:pt x="400" y="1"/>
                    </a:moveTo>
                    <a:lnTo>
                      <a:pt x="0" y="134"/>
                    </a:lnTo>
                    <a:lnTo>
                      <a:pt x="3769" y="13511"/>
                    </a:lnTo>
                    <a:lnTo>
                      <a:pt x="4170" y="1341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63" name="Google Shape;2663;p46"/>
              <p:cNvSpPr/>
              <p:nvPr/>
            </p:nvSpPr>
            <p:spPr>
              <a:xfrm>
                <a:off x="4423750" y="2844975"/>
                <a:ext cx="3369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3477" h="401" extrusionOk="0">
                    <a:moveTo>
                      <a:pt x="1" y="1"/>
                    </a:moveTo>
                    <a:lnTo>
                      <a:pt x="1" y="401"/>
                    </a:lnTo>
                    <a:lnTo>
                      <a:pt x="13477" y="401"/>
                    </a:lnTo>
                    <a:lnTo>
                      <a:pt x="13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64" name="Google Shape;2664;p46"/>
              <p:cNvSpPr/>
              <p:nvPr/>
            </p:nvSpPr>
            <p:spPr>
              <a:xfrm>
                <a:off x="4508825" y="2849150"/>
                <a:ext cx="94250" cy="39365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5746" extrusionOk="0">
                    <a:moveTo>
                      <a:pt x="400" y="0"/>
                    </a:moveTo>
                    <a:lnTo>
                      <a:pt x="0" y="101"/>
                    </a:lnTo>
                    <a:lnTo>
                      <a:pt x="3369" y="15745"/>
                    </a:lnTo>
                    <a:lnTo>
                      <a:pt x="3769" y="15678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65" name="Google Shape;2665;p46"/>
              <p:cNvSpPr/>
              <p:nvPr/>
            </p:nvSpPr>
            <p:spPr>
              <a:xfrm>
                <a:off x="4593050" y="2849150"/>
                <a:ext cx="102600" cy="3803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5212" extrusionOk="0">
                    <a:moveTo>
                      <a:pt x="3703" y="0"/>
                    </a:moveTo>
                    <a:lnTo>
                      <a:pt x="0" y="15111"/>
                    </a:lnTo>
                    <a:lnTo>
                      <a:pt x="400" y="15211"/>
                    </a:lnTo>
                    <a:lnTo>
                      <a:pt x="4103" y="101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  <p:grpSp>
          <p:nvGrpSpPr>
            <p:cNvPr id="2666" name="Google Shape;2666;p46"/>
            <p:cNvGrpSpPr/>
            <p:nvPr/>
          </p:nvGrpSpPr>
          <p:grpSpPr>
            <a:xfrm rot="10800000">
              <a:off x="5400446" y="424230"/>
              <a:ext cx="534033" cy="1270749"/>
              <a:chOff x="4363700" y="2493050"/>
              <a:chExt cx="467875" cy="1113325"/>
            </a:xfrm>
          </p:grpSpPr>
          <p:sp>
            <p:nvSpPr>
              <p:cNvPr id="2667" name="Google Shape;2667;p46"/>
              <p:cNvSpPr/>
              <p:nvPr/>
            </p:nvSpPr>
            <p:spPr>
              <a:xfrm>
                <a:off x="4363700" y="3202400"/>
                <a:ext cx="125125" cy="1563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6252" extrusionOk="0">
                    <a:moveTo>
                      <a:pt x="4758" y="1"/>
                    </a:moveTo>
                    <a:cubicBezTo>
                      <a:pt x="4698" y="1"/>
                      <a:pt x="4641" y="26"/>
                      <a:pt x="4604" y="81"/>
                    </a:cubicBezTo>
                    <a:lnTo>
                      <a:pt x="68" y="5885"/>
                    </a:lnTo>
                    <a:cubicBezTo>
                      <a:pt x="1" y="5985"/>
                      <a:pt x="34" y="6118"/>
                      <a:pt x="101" y="6185"/>
                    </a:cubicBezTo>
                    <a:cubicBezTo>
                      <a:pt x="134" y="6218"/>
                      <a:pt x="201" y="6252"/>
                      <a:pt x="234" y="6252"/>
                    </a:cubicBezTo>
                    <a:cubicBezTo>
                      <a:pt x="301" y="6252"/>
                      <a:pt x="368" y="6218"/>
                      <a:pt x="401" y="6152"/>
                    </a:cubicBezTo>
                    <a:lnTo>
                      <a:pt x="4938" y="314"/>
                    </a:lnTo>
                    <a:cubicBezTo>
                      <a:pt x="5005" y="247"/>
                      <a:pt x="4971" y="114"/>
                      <a:pt x="4904" y="47"/>
                    </a:cubicBezTo>
                    <a:cubicBezTo>
                      <a:pt x="4859" y="17"/>
                      <a:pt x="4808" y="1"/>
                      <a:pt x="4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68" name="Google Shape;2668;p46"/>
              <p:cNvSpPr/>
              <p:nvPr/>
            </p:nvSpPr>
            <p:spPr>
              <a:xfrm>
                <a:off x="4437925" y="3235225"/>
                <a:ext cx="809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839" extrusionOk="0">
                    <a:moveTo>
                      <a:pt x="2989" y="0"/>
                    </a:moveTo>
                    <a:cubicBezTo>
                      <a:pt x="2917" y="0"/>
                      <a:pt x="2846" y="37"/>
                      <a:pt x="2803" y="102"/>
                    </a:cubicBezTo>
                    <a:lnTo>
                      <a:pt x="67" y="4505"/>
                    </a:lnTo>
                    <a:cubicBezTo>
                      <a:pt x="1" y="4605"/>
                      <a:pt x="34" y="4739"/>
                      <a:pt x="134" y="4805"/>
                    </a:cubicBezTo>
                    <a:cubicBezTo>
                      <a:pt x="168" y="4805"/>
                      <a:pt x="201" y="4839"/>
                      <a:pt x="268" y="4839"/>
                    </a:cubicBezTo>
                    <a:cubicBezTo>
                      <a:pt x="334" y="4839"/>
                      <a:pt x="401" y="4805"/>
                      <a:pt x="434" y="4739"/>
                    </a:cubicBezTo>
                    <a:lnTo>
                      <a:pt x="3170" y="335"/>
                    </a:lnTo>
                    <a:cubicBezTo>
                      <a:pt x="3236" y="235"/>
                      <a:pt x="3203" y="102"/>
                      <a:pt x="3103" y="35"/>
                    </a:cubicBezTo>
                    <a:cubicBezTo>
                      <a:pt x="3068" y="12"/>
                      <a:pt x="3028" y="0"/>
                      <a:pt x="2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69" name="Google Shape;2669;p46"/>
              <p:cNvSpPr/>
              <p:nvPr/>
            </p:nvSpPr>
            <p:spPr>
              <a:xfrm>
                <a:off x="4447100" y="3291925"/>
                <a:ext cx="102600" cy="1777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7108" extrusionOk="0">
                    <a:moveTo>
                      <a:pt x="3832" y="1"/>
                    </a:moveTo>
                    <a:cubicBezTo>
                      <a:pt x="3770" y="1"/>
                      <a:pt x="3713" y="38"/>
                      <a:pt x="3670" y="102"/>
                    </a:cubicBezTo>
                    <a:lnTo>
                      <a:pt x="67" y="6807"/>
                    </a:lnTo>
                    <a:cubicBezTo>
                      <a:pt x="1" y="6907"/>
                      <a:pt x="34" y="7040"/>
                      <a:pt x="134" y="7107"/>
                    </a:cubicBezTo>
                    <a:lnTo>
                      <a:pt x="234" y="7107"/>
                    </a:lnTo>
                    <a:cubicBezTo>
                      <a:pt x="301" y="7107"/>
                      <a:pt x="368" y="7074"/>
                      <a:pt x="434" y="7007"/>
                    </a:cubicBezTo>
                    <a:lnTo>
                      <a:pt x="4037" y="302"/>
                    </a:lnTo>
                    <a:cubicBezTo>
                      <a:pt x="4104" y="202"/>
                      <a:pt x="4070" y="69"/>
                      <a:pt x="3937" y="35"/>
                    </a:cubicBezTo>
                    <a:cubicBezTo>
                      <a:pt x="3901" y="12"/>
                      <a:pt x="3866" y="1"/>
                      <a:pt x="38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0" name="Google Shape;2670;p46"/>
              <p:cNvSpPr/>
              <p:nvPr/>
            </p:nvSpPr>
            <p:spPr>
              <a:xfrm>
                <a:off x="4507150" y="3336775"/>
                <a:ext cx="6172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6915" extrusionOk="0">
                    <a:moveTo>
                      <a:pt x="2246" y="1"/>
                    </a:moveTo>
                    <a:cubicBezTo>
                      <a:pt x="2158" y="1"/>
                      <a:pt x="2063" y="60"/>
                      <a:pt x="2035" y="143"/>
                    </a:cubicBezTo>
                    <a:lnTo>
                      <a:pt x="34" y="6647"/>
                    </a:lnTo>
                    <a:cubicBezTo>
                      <a:pt x="0" y="6748"/>
                      <a:pt x="67" y="6881"/>
                      <a:pt x="167" y="6914"/>
                    </a:cubicBezTo>
                    <a:lnTo>
                      <a:pt x="234" y="6914"/>
                    </a:lnTo>
                    <a:cubicBezTo>
                      <a:pt x="301" y="6914"/>
                      <a:pt x="401" y="6881"/>
                      <a:pt x="434" y="6781"/>
                    </a:cubicBezTo>
                    <a:lnTo>
                      <a:pt x="2435" y="276"/>
                    </a:lnTo>
                    <a:cubicBezTo>
                      <a:pt x="2469" y="176"/>
                      <a:pt x="2402" y="43"/>
                      <a:pt x="2302" y="9"/>
                    </a:cubicBezTo>
                    <a:cubicBezTo>
                      <a:pt x="2284" y="3"/>
                      <a:pt x="2266" y="1"/>
                      <a:pt x="22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1" name="Google Shape;2671;p46"/>
              <p:cNvSpPr/>
              <p:nvPr/>
            </p:nvSpPr>
            <p:spPr>
              <a:xfrm>
                <a:off x="4695625" y="3192400"/>
                <a:ext cx="135950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5438" h="6652" extrusionOk="0">
                    <a:moveTo>
                      <a:pt x="246" y="0"/>
                    </a:moveTo>
                    <a:cubicBezTo>
                      <a:pt x="197" y="0"/>
                      <a:pt x="145" y="17"/>
                      <a:pt x="100" y="47"/>
                    </a:cubicBezTo>
                    <a:cubicBezTo>
                      <a:pt x="33" y="114"/>
                      <a:pt x="0" y="247"/>
                      <a:pt x="67" y="347"/>
                    </a:cubicBezTo>
                    <a:lnTo>
                      <a:pt x="5037" y="6552"/>
                    </a:lnTo>
                    <a:cubicBezTo>
                      <a:pt x="5104" y="6618"/>
                      <a:pt x="5170" y="6652"/>
                      <a:pt x="5204" y="6652"/>
                    </a:cubicBezTo>
                    <a:cubicBezTo>
                      <a:pt x="5271" y="6652"/>
                      <a:pt x="5304" y="6618"/>
                      <a:pt x="5337" y="6585"/>
                    </a:cubicBezTo>
                    <a:cubicBezTo>
                      <a:pt x="5437" y="6518"/>
                      <a:pt x="5437" y="6385"/>
                      <a:pt x="5371" y="6318"/>
                    </a:cubicBezTo>
                    <a:lnTo>
                      <a:pt x="400" y="80"/>
                    </a:lnTo>
                    <a:cubicBezTo>
                      <a:pt x="364" y="25"/>
                      <a:pt x="307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2" name="Google Shape;2672;p46"/>
              <p:cNvSpPr/>
              <p:nvPr/>
            </p:nvSpPr>
            <p:spPr>
              <a:xfrm>
                <a:off x="4677275" y="3235225"/>
                <a:ext cx="717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272" extrusionOk="0">
                    <a:moveTo>
                      <a:pt x="215" y="0"/>
                    </a:moveTo>
                    <a:cubicBezTo>
                      <a:pt x="175" y="0"/>
                      <a:pt x="136" y="12"/>
                      <a:pt x="100" y="35"/>
                    </a:cubicBezTo>
                    <a:cubicBezTo>
                      <a:pt x="0" y="102"/>
                      <a:pt x="0" y="235"/>
                      <a:pt x="34" y="335"/>
                    </a:cubicBezTo>
                    <a:lnTo>
                      <a:pt x="2435" y="4171"/>
                    </a:lnTo>
                    <a:cubicBezTo>
                      <a:pt x="2469" y="4238"/>
                      <a:pt x="2535" y="4272"/>
                      <a:pt x="2602" y="4272"/>
                    </a:cubicBezTo>
                    <a:cubicBezTo>
                      <a:pt x="2669" y="4272"/>
                      <a:pt x="2702" y="4272"/>
                      <a:pt x="2736" y="4238"/>
                    </a:cubicBezTo>
                    <a:cubicBezTo>
                      <a:pt x="2836" y="4171"/>
                      <a:pt x="2869" y="4038"/>
                      <a:pt x="2802" y="3938"/>
                    </a:cubicBezTo>
                    <a:lnTo>
                      <a:pt x="401" y="102"/>
                    </a:lnTo>
                    <a:cubicBezTo>
                      <a:pt x="357" y="37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3" name="Google Shape;2673;p46"/>
              <p:cNvSpPr/>
              <p:nvPr/>
            </p:nvSpPr>
            <p:spPr>
              <a:xfrm>
                <a:off x="4661425" y="3274975"/>
                <a:ext cx="875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7819" extrusionOk="0">
                    <a:moveTo>
                      <a:pt x="242" y="1"/>
                    </a:moveTo>
                    <a:cubicBezTo>
                      <a:pt x="216" y="1"/>
                      <a:pt x="191" y="5"/>
                      <a:pt x="167" y="13"/>
                    </a:cubicBezTo>
                    <a:cubicBezTo>
                      <a:pt x="67" y="46"/>
                      <a:pt x="0" y="180"/>
                      <a:pt x="67" y="280"/>
                    </a:cubicBezTo>
                    <a:lnTo>
                      <a:pt x="3069" y="7685"/>
                    </a:lnTo>
                    <a:cubicBezTo>
                      <a:pt x="3103" y="7752"/>
                      <a:pt x="3169" y="7819"/>
                      <a:pt x="3236" y="7819"/>
                    </a:cubicBezTo>
                    <a:cubicBezTo>
                      <a:pt x="3269" y="7819"/>
                      <a:pt x="3303" y="7785"/>
                      <a:pt x="3336" y="7785"/>
                    </a:cubicBezTo>
                    <a:cubicBezTo>
                      <a:pt x="3436" y="7752"/>
                      <a:pt x="3503" y="7618"/>
                      <a:pt x="3436" y="7518"/>
                    </a:cubicBezTo>
                    <a:lnTo>
                      <a:pt x="434" y="146"/>
                    </a:lnTo>
                    <a:cubicBezTo>
                      <a:pt x="409" y="44"/>
                      <a:pt x="325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4" name="Google Shape;2674;p46"/>
              <p:cNvSpPr/>
              <p:nvPr/>
            </p:nvSpPr>
            <p:spPr>
              <a:xfrm>
                <a:off x="4629725" y="3316775"/>
                <a:ext cx="5925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7748" extrusionOk="0">
                    <a:moveTo>
                      <a:pt x="252" y="0"/>
                    </a:moveTo>
                    <a:cubicBezTo>
                      <a:pt x="235" y="0"/>
                      <a:pt x="218" y="3"/>
                      <a:pt x="201" y="9"/>
                    </a:cubicBezTo>
                    <a:cubicBezTo>
                      <a:pt x="68" y="42"/>
                      <a:pt x="1" y="142"/>
                      <a:pt x="34" y="276"/>
                    </a:cubicBezTo>
                    <a:lnTo>
                      <a:pt x="1936" y="7581"/>
                    </a:lnTo>
                    <a:cubicBezTo>
                      <a:pt x="1936" y="7681"/>
                      <a:pt x="2036" y="7748"/>
                      <a:pt x="2136" y="7748"/>
                    </a:cubicBezTo>
                    <a:cubicBezTo>
                      <a:pt x="2136" y="7748"/>
                      <a:pt x="2169" y="7714"/>
                      <a:pt x="2169" y="7714"/>
                    </a:cubicBezTo>
                    <a:cubicBezTo>
                      <a:pt x="2303" y="7681"/>
                      <a:pt x="2369" y="7581"/>
                      <a:pt x="2336" y="7481"/>
                    </a:cubicBezTo>
                    <a:lnTo>
                      <a:pt x="435" y="176"/>
                    </a:lnTo>
                    <a:cubicBezTo>
                      <a:pt x="407" y="65"/>
                      <a:pt x="333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5" name="Google Shape;2675;p46"/>
              <p:cNvSpPr/>
              <p:nvPr/>
            </p:nvSpPr>
            <p:spPr>
              <a:xfrm>
                <a:off x="4590550" y="3364525"/>
                <a:ext cx="100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7639" extrusionOk="0">
                    <a:moveTo>
                      <a:pt x="200" y="0"/>
                    </a:moveTo>
                    <a:cubicBezTo>
                      <a:pt x="100" y="0"/>
                      <a:pt x="0" y="100"/>
                      <a:pt x="0" y="234"/>
                    </a:cubicBezTo>
                    <a:lnTo>
                      <a:pt x="0" y="7439"/>
                    </a:lnTo>
                    <a:cubicBezTo>
                      <a:pt x="0" y="7539"/>
                      <a:pt x="100" y="7639"/>
                      <a:pt x="200" y="7639"/>
                    </a:cubicBezTo>
                    <a:cubicBezTo>
                      <a:pt x="334" y="7639"/>
                      <a:pt x="400" y="7539"/>
                      <a:pt x="400" y="7439"/>
                    </a:cubicBezTo>
                    <a:lnTo>
                      <a:pt x="400" y="234"/>
                    </a:lnTo>
                    <a:cubicBezTo>
                      <a:pt x="400" y="100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6" name="Google Shape;2676;p46"/>
              <p:cNvSpPr/>
              <p:nvPr/>
            </p:nvSpPr>
            <p:spPr>
              <a:xfrm>
                <a:off x="4563025" y="3541300"/>
                <a:ext cx="6507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1"/>
                    </a:moveTo>
                    <a:cubicBezTo>
                      <a:pt x="601" y="1"/>
                      <a:pt x="0" y="568"/>
                      <a:pt x="0" y="1302"/>
                    </a:cubicBezTo>
                    <a:cubicBezTo>
                      <a:pt x="0" y="2002"/>
                      <a:pt x="601" y="2603"/>
                      <a:pt x="1301" y="2603"/>
                    </a:cubicBezTo>
                    <a:cubicBezTo>
                      <a:pt x="2035" y="2603"/>
                      <a:pt x="2602" y="2002"/>
                      <a:pt x="2602" y="1302"/>
                    </a:cubicBezTo>
                    <a:cubicBezTo>
                      <a:pt x="2602" y="568"/>
                      <a:pt x="2035" y="1"/>
                      <a:pt x="1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7" name="Google Shape;2677;p46"/>
              <p:cNvSpPr/>
              <p:nvPr/>
            </p:nvSpPr>
            <p:spPr>
              <a:xfrm>
                <a:off x="4412075" y="2493050"/>
                <a:ext cx="371125" cy="773925"/>
              </a:xfrm>
              <a:custGeom>
                <a:avLst/>
                <a:gdLst/>
                <a:ahLst/>
                <a:cxnLst/>
                <a:rect l="l" t="t" r="r" b="b"/>
                <a:pathLst>
                  <a:path w="14845" h="30957" extrusionOk="0">
                    <a:moveTo>
                      <a:pt x="7373" y="1802"/>
                    </a:moveTo>
                    <a:lnTo>
                      <a:pt x="13911" y="14078"/>
                    </a:lnTo>
                    <a:lnTo>
                      <a:pt x="7406" y="28922"/>
                    </a:lnTo>
                    <a:lnTo>
                      <a:pt x="935" y="14711"/>
                    </a:lnTo>
                    <a:lnTo>
                      <a:pt x="7373" y="1802"/>
                    </a:lnTo>
                    <a:close/>
                    <a:moveTo>
                      <a:pt x="7339" y="1"/>
                    </a:moveTo>
                    <a:lnTo>
                      <a:pt x="1" y="14711"/>
                    </a:lnTo>
                    <a:lnTo>
                      <a:pt x="7439" y="30956"/>
                    </a:lnTo>
                    <a:lnTo>
                      <a:pt x="14845" y="14044"/>
                    </a:lnTo>
                    <a:lnTo>
                      <a:pt x="73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8" name="Google Shape;2678;p46"/>
              <p:cNvSpPr/>
              <p:nvPr/>
            </p:nvSpPr>
            <p:spPr>
              <a:xfrm>
                <a:off x="4508825" y="2513900"/>
                <a:ext cx="917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3511" extrusionOk="0">
                    <a:moveTo>
                      <a:pt x="3269" y="1"/>
                    </a:moveTo>
                    <a:lnTo>
                      <a:pt x="0" y="13410"/>
                    </a:lnTo>
                    <a:lnTo>
                      <a:pt x="400" y="13511"/>
                    </a:lnTo>
                    <a:lnTo>
                      <a:pt x="3669" y="101"/>
                    </a:lnTo>
                    <a:lnTo>
                      <a:pt x="3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79" name="Google Shape;2679;p46"/>
              <p:cNvSpPr/>
              <p:nvPr/>
            </p:nvSpPr>
            <p:spPr>
              <a:xfrm>
                <a:off x="4590550" y="2513900"/>
                <a:ext cx="1042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3511" extrusionOk="0">
                    <a:moveTo>
                      <a:pt x="400" y="1"/>
                    </a:moveTo>
                    <a:lnTo>
                      <a:pt x="0" y="134"/>
                    </a:lnTo>
                    <a:lnTo>
                      <a:pt x="3769" y="13511"/>
                    </a:lnTo>
                    <a:lnTo>
                      <a:pt x="4170" y="1341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80" name="Google Shape;2680;p46"/>
              <p:cNvSpPr/>
              <p:nvPr/>
            </p:nvSpPr>
            <p:spPr>
              <a:xfrm>
                <a:off x="4423750" y="2844975"/>
                <a:ext cx="3369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3477" h="401" extrusionOk="0">
                    <a:moveTo>
                      <a:pt x="1" y="1"/>
                    </a:moveTo>
                    <a:lnTo>
                      <a:pt x="1" y="401"/>
                    </a:lnTo>
                    <a:lnTo>
                      <a:pt x="13477" y="401"/>
                    </a:lnTo>
                    <a:lnTo>
                      <a:pt x="13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81" name="Google Shape;2681;p46"/>
              <p:cNvSpPr/>
              <p:nvPr/>
            </p:nvSpPr>
            <p:spPr>
              <a:xfrm>
                <a:off x="4508825" y="2849150"/>
                <a:ext cx="94250" cy="39365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5746" extrusionOk="0">
                    <a:moveTo>
                      <a:pt x="400" y="0"/>
                    </a:moveTo>
                    <a:lnTo>
                      <a:pt x="0" y="101"/>
                    </a:lnTo>
                    <a:lnTo>
                      <a:pt x="3369" y="15745"/>
                    </a:lnTo>
                    <a:lnTo>
                      <a:pt x="3769" y="15678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82" name="Google Shape;2682;p46"/>
              <p:cNvSpPr/>
              <p:nvPr/>
            </p:nvSpPr>
            <p:spPr>
              <a:xfrm>
                <a:off x="4593050" y="2849150"/>
                <a:ext cx="102600" cy="3803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5212" extrusionOk="0">
                    <a:moveTo>
                      <a:pt x="3703" y="0"/>
                    </a:moveTo>
                    <a:lnTo>
                      <a:pt x="0" y="15111"/>
                    </a:lnTo>
                    <a:lnTo>
                      <a:pt x="400" y="15211"/>
                    </a:lnTo>
                    <a:lnTo>
                      <a:pt x="4103" y="101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</p:grpSp>
      <p:grpSp>
        <p:nvGrpSpPr>
          <p:cNvPr id="2683" name="Google Shape;2683;p46"/>
          <p:cNvGrpSpPr/>
          <p:nvPr/>
        </p:nvGrpSpPr>
        <p:grpSpPr>
          <a:xfrm>
            <a:off x="664167" y="1660351"/>
            <a:ext cx="7763442" cy="2538603"/>
            <a:chOff x="871241" y="986312"/>
            <a:chExt cx="7401509" cy="3170876"/>
          </a:xfrm>
        </p:grpSpPr>
        <p:grpSp>
          <p:nvGrpSpPr>
            <p:cNvPr id="2684" name="Google Shape;2684;p46"/>
            <p:cNvGrpSpPr/>
            <p:nvPr/>
          </p:nvGrpSpPr>
          <p:grpSpPr>
            <a:xfrm>
              <a:off x="6743241" y="986312"/>
              <a:ext cx="1529509" cy="3170876"/>
              <a:chOff x="4582600" y="1027000"/>
              <a:chExt cx="1240075" cy="2571050"/>
            </a:xfrm>
          </p:grpSpPr>
          <p:sp>
            <p:nvSpPr>
              <p:cNvPr id="2685" name="Google Shape;2685;p46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86" name="Google Shape;2686;p46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87" name="Google Shape;2687;p46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88" name="Google Shape;2688;p46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89" name="Google Shape;2689;p46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0" name="Google Shape;2690;p46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1" name="Google Shape;2691;p46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2" name="Google Shape;2692;p46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3" name="Google Shape;2693;p46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4" name="Google Shape;2694;p46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5" name="Google Shape;2695;p46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6" name="Google Shape;2696;p46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7" name="Google Shape;2697;p46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8" name="Google Shape;2698;p46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699" name="Google Shape;2699;p46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0" name="Google Shape;2700;p46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1" name="Google Shape;2701;p46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2" name="Google Shape;2702;p46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3" name="Google Shape;2703;p46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4" name="Google Shape;2704;p46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5" name="Google Shape;2705;p46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6" name="Google Shape;2706;p46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7" name="Google Shape;2707;p46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8" name="Google Shape;2708;p46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09" name="Google Shape;2709;p46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10" name="Google Shape;2710;p46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11" name="Google Shape;2711;p46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12" name="Google Shape;2712;p46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13" name="Google Shape;2713;p46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  <p:grpSp>
          <p:nvGrpSpPr>
            <p:cNvPr id="2714" name="Google Shape;2714;p46"/>
            <p:cNvGrpSpPr/>
            <p:nvPr/>
          </p:nvGrpSpPr>
          <p:grpSpPr>
            <a:xfrm flipH="1">
              <a:off x="871241" y="986312"/>
              <a:ext cx="1529509" cy="3170876"/>
              <a:chOff x="4582600" y="1027000"/>
              <a:chExt cx="1240075" cy="2571050"/>
            </a:xfrm>
          </p:grpSpPr>
          <p:sp>
            <p:nvSpPr>
              <p:cNvPr id="2715" name="Google Shape;2715;p46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16" name="Google Shape;2716;p46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17" name="Google Shape;2717;p46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18" name="Google Shape;2718;p46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19" name="Google Shape;2719;p46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0" name="Google Shape;2720;p46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1" name="Google Shape;2721;p46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2" name="Google Shape;2722;p46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3" name="Google Shape;2723;p46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4" name="Google Shape;2724;p46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5" name="Google Shape;2725;p46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6" name="Google Shape;2726;p46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7" name="Google Shape;2727;p46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8" name="Google Shape;2728;p46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29" name="Google Shape;2729;p46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0" name="Google Shape;2730;p46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1" name="Google Shape;2731;p46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2" name="Google Shape;2732;p46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3" name="Google Shape;2733;p46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4" name="Google Shape;2734;p46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5" name="Google Shape;2735;p46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6" name="Google Shape;2736;p46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7" name="Google Shape;2737;p46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8" name="Google Shape;2738;p46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39" name="Google Shape;2739;p46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40" name="Google Shape;2740;p46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41" name="Google Shape;2741;p46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42" name="Google Shape;2742;p46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43" name="Google Shape;2743;p46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</p:grpSp>
      <p:sp>
        <p:nvSpPr>
          <p:cNvPr id="2744" name="Google Shape;2744;p46"/>
          <p:cNvSpPr txBox="1">
            <a:spLocks noGrp="1"/>
          </p:cNvSpPr>
          <p:nvPr>
            <p:ph type="ctrTitle"/>
          </p:nvPr>
        </p:nvSpPr>
        <p:spPr>
          <a:xfrm>
            <a:off x="1832850" y="2058876"/>
            <a:ext cx="5478300" cy="16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Touchpoints y </a:t>
            </a:r>
            <a:endParaRPr sz="4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content prototype</a:t>
            </a:r>
            <a:endParaRPr sz="4200"/>
          </a:p>
        </p:txBody>
      </p:sp>
      <p:sp>
        <p:nvSpPr>
          <p:cNvPr id="2745" name="Google Shape;2745;p46"/>
          <p:cNvSpPr txBox="1">
            <a:spLocks noGrp="1"/>
          </p:cNvSpPr>
          <p:nvPr>
            <p:ph type="title" idx="2"/>
          </p:nvPr>
        </p:nvSpPr>
        <p:spPr>
          <a:xfrm>
            <a:off x="3465000" y="481275"/>
            <a:ext cx="2214000" cy="14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/>
              <a:t>02</a:t>
            </a:r>
            <a:endParaRPr sz="7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0" name="Google Shape;275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429646"/>
            <a:ext cx="9143998" cy="6002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5" name="Google Shape;275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9509"/>
            <a:ext cx="4668100" cy="5195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6" name="Google Shape;275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5275" y="0"/>
            <a:ext cx="45764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1" name="Google Shape;2761;p49"/>
          <p:cNvGrpSpPr/>
          <p:nvPr/>
        </p:nvGrpSpPr>
        <p:grpSpPr>
          <a:xfrm>
            <a:off x="3209521" y="424230"/>
            <a:ext cx="2724958" cy="1327799"/>
            <a:chOff x="3209521" y="424230"/>
            <a:chExt cx="2724958" cy="1327799"/>
          </a:xfrm>
        </p:grpSpPr>
        <p:grpSp>
          <p:nvGrpSpPr>
            <p:cNvPr id="2762" name="Google Shape;2762;p49"/>
            <p:cNvGrpSpPr/>
            <p:nvPr/>
          </p:nvGrpSpPr>
          <p:grpSpPr>
            <a:xfrm rot="10800000">
              <a:off x="3209521" y="481280"/>
              <a:ext cx="534033" cy="1270749"/>
              <a:chOff x="4363700" y="2493050"/>
              <a:chExt cx="467875" cy="1113325"/>
            </a:xfrm>
          </p:grpSpPr>
          <p:sp>
            <p:nvSpPr>
              <p:cNvPr id="2763" name="Google Shape;2763;p49"/>
              <p:cNvSpPr/>
              <p:nvPr/>
            </p:nvSpPr>
            <p:spPr>
              <a:xfrm>
                <a:off x="4363700" y="3202400"/>
                <a:ext cx="125125" cy="1563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6252" extrusionOk="0">
                    <a:moveTo>
                      <a:pt x="4758" y="1"/>
                    </a:moveTo>
                    <a:cubicBezTo>
                      <a:pt x="4698" y="1"/>
                      <a:pt x="4641" y="26"/>
                      <a:pt x="4604" y="81"/>
                    </a:cubicBezTo>
                    <a:lnTo>
                      <a:pt x="68" y="5885"/>
                    </a:lnTo>
                    <a:cubicBezTo>
                      <a:pt x="1" y="5985"/>
                      <a:pt x="34" y="6118"/>
                      <a:pt x="101" y="6185"/>
                    </a:cubicBezTo>
                    <a:cubicBezTo>
                      <a:pt x="134" y="6218"/>
                      <a:pt x="201" y="6252"/>
                      <a:pt x="234" y="6252"/>
                    </a:cubicBezTo>
                    <a:cubicBezTo>
                      <a:pt x="301" y="6252"/>
                      <a:pt x="368" y="6218"/>
                      <a:pt x="401" y="6152"/>
                    </a:cubicBezTo>
                    <a:lnTo>
                      <a:pt x="4938" y="314"/>
                    </a:lnTo>
                    <a:cubicBezTo>
                      <a:pt x="5005" y="247"/>
                      <a:pt x="4971" y="114"/>
                      <a:pt x="4904" y="47"/>
                    </a:cubicBezTo>
                    <a:cubicBezTo>
                      <a:pt x="4859" y="17"/>
                      <a:pt x="4808" y="1"/>
                      <a:pt x="4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64" name="Google Shape;2764;p49"/>
              <p:cNvSpPr/>
              <p:nvPr/>
            </p:nvSpPr>
            <p:spPr>
              <a:xfrm>
                <a:off x="4437925" y="3235225"/>
                <a:ext cx="809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839" extrusionOk="0">
                    <a:moveTo>
                      <a:pt x="2989" y="0"/>
                    </a:moveTo>
                    <a:cubicBezTo>
                      <a:pt x="2917" y="0"/>
                      <a:pt x="2846" y="37"/>
                      <a:pt x="2803" y="102"/>
                    </a:cubicBezTo>
                    <a:lnTo>
                      <a:pt x="67" y="4505"/>
                    </a:lnTo>
                    <a:cubicBezTo>
                      <a:pt x="1" y="4605"/>
                      <a:pt x="34" y="4739"/>
                      <a:pt x="134" y="4805"/>
                    </a:cubicBezTo>
                    <a:cubicBezTo>
                      <a:pt x="168" y="4805"/>
                      <a:pt x="201" y="4839"/>
                      <a:pt x="268" y="4839"/>
                    </a:cubicBezTo>
                    <a:cubicBezTo>
                      <a:pt x="334" y="4839"/>
                      <a:pt x="401" y="4805"/>
                      <a:pt x="434" y="4739"/>
                    </a:cubicBezTo>
                    <a:lnTo>
                      <a:pt x="3170" y="335"/>
                    </a:lnTo>
                    <a:cubicBezTo>
                      <a:pt x="3236" y="235"/>
                      <a:pt x="3203" y="102"/>
                      <a:pt x="3103" y="35"/>
                    </a:cubicBezTo>
                    <a:cubicBezTo>
                      <a:pt x="3068" y="12"/>
                      <a:pt x="3028" y="0"/>
                      <a:pt x="2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65" name="Google Shape;2765;p49"/>
              <p:cNvSpPr/>
              <p:nvPr/>
            </p:nvSpPr>
            <p:spPr>
              <a:xfrm>
                <a:off x="4447100" y="3291925"/>
                <a:ext cx="102600" cy="1777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7108" extrusionOk="0">
                    <a:moveTo>
                      <a:pt x="3832" y="1"/>
                    </a:moveTo>
                    <a:cubicBezTo>
                      <a:pt x="3770" y="1"/>
                      <a:pt x="3713" y="38"/>
                      <a:pt x="3670" y="102"/>
                    </a:cubicBezTo>
                    <a:lnTo>
                      <a:pt x="67" y="6807"/>
                    </a:lnTo>
                    <a:cubicBezTo>
                      <a:pt x="1" y="6907"/>
                      <a:pt x="34" y="7040"/>
                      <a:pt x="134" y="7107"/>
                    </a:cubicBezTo>
                    <a:lnTo>
                      <a:pt x="234" y="7107"/>
                    </a:lnTo>
                    <a:cubicBezTo>
                      <a:pt x="301" y="7107"/>
                      <a:pt x="368" y="7074"/>
                      <a:pt x="434" y="7007"/>
                    </a:cubicBezTo>
                    <a:lnTo>
                      <a:pt x="4037" y="302"/>
                    </a:lnTo>
                    <a:cubicBezTo>
                      <a:pt x="4104" y="202"/>
                      <a:pt x="4070" y="69"/>
                      <a:pt x="3937" y="35"/>
                    </a:cubicBezTo>
                    <a:cubicBezTo>
                      <a:pt x="3901" y="12"/>
                      <a:pt x="3866" y="1"/>
                      <a:pt x="38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66" name="Google Shape;2766;p49"/>
              <p:cNvSpPr/>
              <p:nvPr/>
            </p:nvSpPr>
            <p:spPr>
              <a:xfrm>
                <a:off x="4507150" y="3336775"/>
                <a:ext cx="6172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6915" extrusionOk="0">
                    <a:moveTo>
                      <a:pt x="2246" y="1"/>
                    </a:moveTo>
                    <a:cubicBezTo>
                      <a:pt x="2158" y="1"/>
                      <a:pt x="2063" y="60"/>
                      <a:pt x="2035" y="143"/>
                    </a:cubicBezTo>
                    <a:lnTo>
                      <a:pt x="34" y="6647"/>
                    </a:lnTo>
                    <a:cubicBezTo>
                      <a:pt x="0" y="6748"/>
                      <a:pt x="67" y="6881"/>
                      <a:pt x="167" y="6914"/>
                    </a:cubicBezTo>
                    <a:lnTo>
                      <a:pt x="234" y="6914"/>
                    </a:lnTo>
                    <a:cubicBezTo>
                      <a:pt x="301" y="6914"/>
                      <a:pt x="401" y="6881"/>
                      <a:pt x="434" y="6781"/>
                    </a:cubicBezTo>
                    <a:lnTo>
                      <a:pt x="2435" y="276"/>
                    </a:lnTo>
                    <a:cubicBezTo>
                      <a:pt x="2469" y="176"/>
                      <a:pt x="2402" y="43"/>
                      <a:pt x="2302" y="9"/>
                    </a:cubicBezTo>
                    <a:cubicBezTo>
                      <a:pt x="2284" y="3"/>
                      <a:pt x="2266" y="1"/>
                      <a:pt x="22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67" name="Google Shape;2767;p49"/>
              <p:cNvSpPr/>
              <p:nvPr/>
            </p:nvSpPr>
            <p:spPr>
              <a:xfrm>
                <a:off x="4695625" y="3192400"/>
                <a:ext cx="135950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5438" h="6652" extrusionOk="0">
                    <a:moveTo>
                      <a:pt x="246" y="0"/>
                    </a:moveTo>
                    <a:cubicBezTo>
                      <a:pt x="197" y="0"/>
                      <a:pt x="145" y="17"/>
                      <a:pt x="100" y="47"/>
                    </a:cubicBezTo>
                    <a:cubicBezTo>
                      <a:pt x="33" y="114"/>
                      <a:pt x="0" y="247"/>
                      <a:pt x="67" y="347"/>
                    </a:cubicBezTo>
                    <a:lnTo>
                      <a:pt x="5037" y="6552"/>
                    </a:lnTo>
                    <a:cubicBezTo>
                      <a:pt x="5104" y="6618"/>
                      <a:pt x="5170" y="6652"/>
                      <a:pt x="5204" y="6652"/>
                    </a:cubicBezTo>
                    <a:cubicBezTo>
                      <a:pt x="5271" y="6652"/>
                      <a:pt x="5304" y="6618"/>
                      <a:pt x="5337" y="6585"/>
                    </a:cubicBezTo>
                    <a:cubicBezTo>
                      <a:pt x="5437" y="6518"/>
                      <a:pt x="5437" y="6385"/>
                      <a:pt x="5371" y="6318"/>
                    </a:cubicBezTo>
                    <a:lnTo>
                      <a:pt x="400" y="80"/>
                    </a:lnTo>
                    <a:cubicBezTo>
                      <a:pt x="364" y="25"/>
                      <a:pt x="307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68" name="Google Shape;2768;p49"/>
              <p:cNvSpPr/>
              <p:nvPr/>
            </p:nvSpPr>
            <p:spPr>
              <a:xfrm>
                <a:off x="4677275" y="3235225"/>
                <a:ext cx="717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272" extrusionOk="0">
                    <a:moveTo>
                      <a:pt x="215" y="0"/>
                    </a:moveTo>
                    <a:cubicBezTo>
                      <a:pt x="175" y="0"/>
                      <a:pt x="136" y="12"/>
                      <a:pt x="100" y="35"/>
                    </a:cubicBezTo>
                    <a:cubicBezTo>
                      <a:pt x="0" y="102"/>
                      <a:pt x="0" y="235"/>
                      <a:pt x="34" y="335"/>
                    </a:cubicBezTo>
                    <a:lnTo>
                      <a:pt x="2435" y="4171"/>
                    </a:lnTo>
                    <a:cubicBezTo>
                      <a:pt x="2469" y="4238"/>
                      <a:pt x="2535" y="4272"/>
                      <a:pt x="2602" y="4272"/>
                    </a:cubicBezTo>
                    <a:cubicBezTo>
                      <a:pt x="2669" y="4272"/>
                      <a:pt x="2702" y="4272"/>
                      <a:pt x="2736" y="4238"/>
                    </a:cubicBezTo>
                    <a:cubicBezTo>
                      <a:pt x="2836" y="4171"/>
                      <a:pt x="2869" y="4038"/>
                      <a:pt x="2802" y="3938"/>
                    </a:cubicBezTo>
                    <a:lnTo>
                      <a:pt x="401" y="102"/>
                    </a:lnTo>
                    <a:cubicBezTo>
                      <a:pt x="357" y="37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69" name="Google Shape;2769;p49"/>
              <p:cNvSpPr/>
              <p:nvPr/>
            </p:nvSpPr>
            <p:spPr>
              <a:xfrm>
                <a:off x="4661425" y="3274975"/>
                <a:ext cx="875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7819" extrusionOk="0">
                    <a:moveTo>
                      <a:pt x="242" y="1"/>
                    </a:moveTo>
                    <a:cubicBezTo>
                      <a:pt x="216" y="1"/>
                      <a:pt x="191" y="5"/>
                      <a:pt x="167" y="13"/>
                    </a:cubicBezTo>
                    <a:cubicBezTo>
                      <a:pt x="67" y="46"/>
                      <a:pt x="0" y="180"/>
                      <a:pt x="67" y="280"/>
                    </a:cubicBezTo>
                    <a:lnTo>
                      <a:pt x="3069" y="7685"/>
                    </a:lnTo>
                    <a:cubicBezTo>
                      <a:pt x="3103" y="7752"/>
                      <a:pt x="3169" y="7819"/>
                      <a:pt x="3236" y="7819"/>
                    </a:cubicBezTo>
                    <a:cubicBezTo>
                      <a:pt x="3269" y="7819"/>
                      <a:pt x="3303" y="7785"/>
                      <a:pt x="3336" y="7785"/>
                    </a:cubicBezTo>
                    <a:cubicBezTo>
                      <a:pt x="3436" y="7752"/>
                      <a:pt x="3503" y="7618"/>
                      <a:pt x="3436" y="7518"/>
                    </a:cubicBezTo>
                    <a:lnTo>
                      <a:pt x="434" y="146"/>
                    </a:lnTo>
                    <a:cubicBezTo>
                      <a:pt x="409" y="44"/>
                      <a:pt x="325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70" name="Google Shape;2770;p49"/>
              <p:cNvSpPr/>
              <p:nvPr/>
            </p:nvSpPr>
            <p:spPr>
              <a:xfrm>
                <a:off x="4629725" y="3316775"/>
                <a:ext cx="5925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7748" extrusionOk="0">
                    <a:moveTo>
                      <a:pt x="252" y="0"/>
                    </a:moveTo>
                    <a:cubicBezTo>
                      <a:pt x="235" y="0"/>
                      <a:pt x="218" y="3"/>
                      <a:pt x="201" y="9"/>
                    </a:cubicBezTo>
                    <a:cubicBezTo>
                      <a:pt x="68" y="42"/>
                      <a:pt x="1" y="142"/>
                      <a:pt x="34" y="276"/>
                    </a:cubicBezTo>
                    <a:lnTo>
                      <a:pt x="1936" y="7581"/>
                    </a:lnTo>
                    <a:cubicBezTo>
                      <a:pt x="1936" y="7681"/>
                      <a:pt x="2036" y="7748"/>
                      <a:pt x="2136" y="7748"/>
                    </a:cubicBezTo>
                    <a:cubicBezTo>
                      <a:pt x="2136" y="7748"/>
                      <a:pt x="2169" y="7714"/>
                      <a:pt x="2169" y="7714"/>
                    </a:cubicBezTo>
                    <a:cubicBezTo>
                      <a:pt x="2303" y="7681"/>
                      <a:pt x="2369" y="7581"/>
                      <a:pt x="2336" y="7481"/>
                    </a:cubicBezTo>
                    <a:lnTo>
                      <a:pt x="435" y="176"/>
                    </a:lnTo>
                    <a:cubicBezTo>
                      <a:pt x="407" y="65"/>
                      <a:pt x="333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71" name="Google Shape;2771;p49"/>
              <p:cNvSpPr/>
              <p:nvPr/>
            </p:nvSpPr>
            <p:spPr>
              <a:xfrm>
                <a:off x="4590550" y="3364525"/>
                <a:ext cx="100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7639" extrusionOk="0">
                    <a:moveTo>
                      <a:pt x="200" y="0"/>
                    </a:moveTo>
                    <a:cubicBezTo>
                      <a:pt x="100" y="0"/>
                      <a:pt x="0" y="100"/>
                      <a:pt x="0" y="234"/>
                    </a:cubicBezTo>
                    <a:lnTo>
                      <a:pt x="0" y="7439"/>
                    </a:lnTo>
                    <a:cubicBezTo>
                      <a:pt x="0" y="7539"/>
                      <a:pt x="100" y="7639"/>
                      <a:pt x="200" y="7639"/>
                    </a:cubicBezTo>
                    <a:cubicBezTo>
                      <a:pt x="334" y="7639"/>
                      <a:pt x="400" y="7539"/>
                      <a:pt x="400" y="7439"/>
                    </a:cubicBezTo>
                    <a:lnTo>
                      <a:pt x="400" y="234"/>
                    </a:lnTo>
                    <a:cubicBezTo>
                      <a:pt x="400" y="100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72" name="Google Shape;2772;p49"/>
              <p:cNvSpPr/>
              <p:nvPr/>
            </p:nvSpPr>
            <p:spPr>
              <a:xfrm>
                <a:off x="4563025" y="3541300"/>
                <a:ext cx="6507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1"/>
                    </a:moveTo>
                    <a:cubicBezTo>
                      <a:pt x="601" y="1"/>
                      <a:pt x="0" y="568"/>
                      <a:pt x="0" y="1302"/>
                    </a:cubicBezTo>
                    <a:cubicBezTo>
                      <a:pt x="0" y="2002"/>
                      <a:pt x="601" y="2603"/>
                      <a:pt x="1301" y="2603"/>
                    </a:cubicBezTo>
                    <a:cubicBezTo>
                      <a:pt x="2035" y="2603"/>
                      <a:pt x="2602" y="2002"/>
                      <a:pt x="2602" y="1302"/>
                    </a:cubicBezTo>
                    <a:cubicBezTo>
                      <a:pt x="2602" y="568"/>
                      <a:pt x="2035" y="1"/>
                      <a:pt x="1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73" name="Google Shape;2773;p49"/>
              <p:cNvSpPr/>
              <p:nvPr/>
            </p:nvSpPr>
            <p:spPr>
              <a:xfrm>
                <a:off x="4412075" y="2493050"/>
                <a:ext cx="371125" cy="773925"/>
              </a:xfrm>
              <a:custGeom>
                <a:avLst/>
                <a:gdLst/>
                <a:ahLst/>
                <a:cxnLst/>
                <a:rect l="l" t="t" r="r" b="b"/>
                <a:pathLst>
                  <a:path w="14845" h="30957" extrusionOk="0">
                    <a:moveTo>
                      <a:pt x="7373" y="1802"/>
                    </a:moveTo>
                    <a:lnTo>
                      <a:pt x="13911" y="14078"/>
                    </a:lnTo>
                    <a:lnTo>
                      <a:pt x="7406" y="28922"/>
                    </a:lnTo>
                    <a:lnTo>
                      <a:pt x="935" y="14711"/>
                    </a:lnTo>
                    <a:lnTo>
                      <a:pt x="7373" y="1802"/>
                    </a:lnTo>
                    <a:close/>
                    <a:moveTo>
                      <a:pt x="7339" y="1"/>
                    </a:moveTo>
                    <a:lnTo>
                      <a:pt x="1" y="14711"/>
                    </a:lnTo>
                    <a:lnTo>
                      <a:pt x="7439" y="30956"/>
                    </a:lnTo>
                    <a:lnTo>
                      <a:pt x="14845" y="14044"/>
                    </a:lnTo>
                    <a:lnTo>
                      <a:pt x="73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74" name="Google Shape;2774;p49"/>
              <p:cNvSpPr/>
              <p:nvPr/>
            </p:nvSpPr>
            <p:spPr>
              <a:xfrm>
                <a:off x="4508825" y="2513900"/>
                <a:ext cx="917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3511" extrusionOk="0">
                    <a:moveTo>
                      <a:pt x="3269" y="1"/>
                    </a:moveTo>
                    <a:lnTo>
                      <a:pt x="0" y="13410"/>
                    </a:lnTo>
                    <a:lnTo>
                      <a:pt x="400" y="13511"/>
                    </a:lnTo>
                    <a:lnTo>
                      <a:pt x="3669" y="101"/>
                    </a:lnTo>
                    <a:lnTo>
                      <a:pt x="3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75" name="Google Shape;2775;p49"/>
              <p:cNvSpPr/>
              <p:nvPr/>
            </p:nvSpPr>
            <p:spPr>
              <a:xfrm>
                <a:off x="4590550" y="2513900"/>
                <a:ext cx="1042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3511" extrusionOk="0">
                    <a:moveTo>
                      <a:pt x="400" y="1"/>
                    </a:moveTo>
                    <a:lnTo>
                      <a:pt x="0" y="134"/>
                    </a:lnTo>
                    <a:lnTo>
                      <a:pt x="3769" y="13511"/>
                    </a:lnTo>
                    <a:lnTo>
                      <a:pt x="4170" y="1341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76" name="Google Shape;2776;p49"/>
              <p:cNvSpPr/>
              <p:nvPr/>
            </p:nvSpPr>
            <p:spPr>
              <a:xfrm>
                <a:off x="4423750" y="2844975"/>
                <a:ext cx="3369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3477" h="401" extrusionOk="0">
                    <a:moveTo>
                      <a:pt x="1" y="1"/>
                    </a:moveTo>
                    <a:lnTo>
                      <a:pt x="1" y="401"/>
                    </a:lnTo>
                    <a:lnTo>
                      <a:pt x="13477" y="401"/>
                    </a:lnTo>
                    <a:lnTo>
                      <a:pt x="13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77" name="Google Shape;2777;p49"/>
              <p:cNvSpPr/>
              <p:nvPr/>
            </p:nvSpPr>
            <p:spPr>
              <a:xfrm>
                <a:off x="4508825" y="2849150"/>
                <a:ext cx="94250" cy="39365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5746" extrusionOk="0">
                    <a:moveTo>
                      <a:pt x="400" y="0"/>
                    </a:moveTo>
                    <a:lnTo>
                      <a:pt x="0" y="101"/>
                    </a:lnTo>
                    <a:lnTo>
                      <a:pt x="3369" y="15745"/>
                    </a:lnTo>
                    <a:lnTo>
                      <a:pt x="3769" y="15678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78" name="Google Shape;2778;p49"/>
              <p:cNvSpPr/>
              <p:nvPr/>
            </p:nvSpPr>
            <p:spPr>
              <a:xfrm>
                <a:off x="4593050" y="2849150"/>
                <a:ext cx="102600" cy="3803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5212" extrusionOk="0">
                    <a:moveTo>
                      <a:pt x="3703" y="0"/>
                    </a:moveTo>
                    <a:lnTo>
                      <a:pt x="0" y="15111"/>
                    </a:lnTo>
                    <a:lnTo>
                      <a:pt x="400" y="15211"/>
                    </a:lnTo>
                    <a:lnTo>
                      <a:pt x="4103" y="101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  <p:grpSp>
          <p:nvGrpSpPr>
            <p:cNvPr id="2779" name="Google Shape;2779;p49"/>
            <p:cNvGrpSpPr/>
            <p:nvPr/>
          </p:nvGrpSpPr>
          <p:grpSpPr>
            <a:xfrm rot="10800000">
              <a:off x="5400446" y="424230"/>
              <a:ext cx="534033" cy="1270749"/>
              <a:chOff x="4363700" y="2493050"/>
              <a:chExt cx="467875" cy="1113325"/>
            </a:xfrm>
          </p:grpSpPr>
          <p:sp>
            <p:nvSpPr>
              <p:cNvPr id="2780" name="Google Shape;2780;p49"/>
              <p:cNvSpPr/>
              <p:nvPr/>
            </p:nvSpPr>
            <p:spPr>
              <a:xfrm>
                <a:off x="4363700" y="3202400"/>
                <a:ext cx="125125" cy="1563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6252" extrusionOk="0">
                    <a:moveTo>
                      <a:pt x="4758" y="1"/>
                    </a:moveTo>
                    <a:cubicBezTo>
                      <a:pt x="4698" y="1"/>
                      <a:pt x="4641" y="26"/>
                      <a:pt x="4604" y="81"/>
                    </a:cubicBezTo>
                    <a:lnTo>
                      <a:pt x="68" y="5885"/>
                    </a:lnTo>
                    <a:cubicBezTo>
                      <a:pt x="1" y="5985"/>
                      <a:pt x="34" y="6118"/>
                      <a:pt x="101" y="6185"/>
                    </a:cubicBezTo>
                    <a:cubicBezTo>
                      <a:pt x="134" y="6218"/>
                      <a:pt x="201" y="6252"/>
                      <a:pt x="234" y="6252"/>
                    </a:cubicBezTo>
                    <a:cubicBezTo>
                      <a:pt x="301" y="6252"/>
                      <a:pt x="368" y="6218"/>
                      <a:pt x="401" y="6152"/>
                    </a:cubicBezTo>
                    <a:lnTo>
                      <a:pt x="4938" y="314"/>
                    </a:lnTo>
                    <a:cubicBezTo>
                      <a:pt x="5005" y="247"/>
                      <a:pt x="4971" y="114"/>
                      <a:pt x="4904" y="47"/>
                    </a:cubicBezTo>
                    <a:cubicBezTo>
                      <a:pt x="4859" y="17"/>
                      <a:pt x="4808" y="1"/>
                      <a:pt x="4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81" name="Google Shape;2781;p49"/>
              <p:cNvSpPr/>
              <p:nvPr/>
            </p:nvSpPr>
            <p:spPr>
              <a:xfrm>
                <a:off x="4437925" y="3235225"/>
                <a:ext cx="809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839" extrusionOk="0">
                    <a:moveTo>
                      <a:pt x="2989" y="0"/>
                    </a:moveTo>
                    <a:cubicBezTo>
                      <a:pt x="2917" y="0"/>
                      <a:pt x="2846" y="37"/>
                      <a:pt x="2803" y="102"/>
                    </a:cubicBezTo>
                    <a:lnTo>
                      <a:pt x="67" y="4505"/>
                    </a:lnTo>
                    <a:cubicBezTo>
                      <a:pt x="1" y="4605"/>
                      <a:pt x="34" y="4739"/>
                      <a:pt x="134" y="4805"/>
                    </a:cubicBezTo>
                    <a:cubicBezTo>
                      <a:pt x="168" y="4805"/>
                      <a:pt x="201" y="4839"/>
                      <a:pt x="268" y="4839"/>
                    </a:cubicBezTo>
                    <a:cubicBezTo>
                      <a:pt x="334" y="4839"/>
                      <a:pt x="401" y="4805"/>
                      <a:pt x="434" y="4739"/>
                    </a:cubicBezTo>
                    <a:lnTo>
                      <a:pt x="3170" y="335"/>
                    </a:lnTo>
                    <a:cubicBezTo>
                      <a:pt x="3236" y="235"/>
                      <a:pt x="3203" y="102"/>
                      <a:pt x="3103" y="35"/>
                    </a:cubicBezTo>
                    <a:cubicBezTo>
                      <a:pt x="3068" y="12"/>
                      <a:pt x="3028" y="0"/>
                      <a:pt x="2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82" name="Google Shape;2782;p49"/>
              <p:cNvSpPr/>
              <p:nvPr/>
            </p:nvSpPr>
            <p:spPr>
              <a:xfrm>
                <a:off x="4447100" y="3291925"/>
                <a:ext cx="102600" cy="1777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7108" extrusionOk="0">
                    <a:moveTo>
                      <a:pt x="3832" y="1"/>
                    </a:moveTo>
                    <a:cubicBezTo>
                      <a:pt x="3770" y="1"/>
                      <a:pt x="3713" y="38"/>
                      <a:pt x="3670" y="102"/>
                    </a:cubicBezTo>
                    <a:lnTo>
                      <a:pt x="67" y="6807"/>
                    </a:lnTo>
                    <a:cubicBezTo>
                      <a:pt x="1" y="6907"/>
                      <a:pt x="34" y="7040"/>
                      <a:pt x="134" y="7107"/>
                    </a:cubicBezTo>
                    <a:lnTo>
                      <a:pt x="234" y="7107"/>
                    </a:lnTo>
                    <a:cubicBezTo>
                      <a:pt x="301" y="7107"/>
                      <a:pt x="368" y="7074"/>
                      <a:pt x="434" y="7007"/>
                    </a:cubicBezTo>
                    <a:lnTo>
                      <a:pt x="4037" y="302"/>
                    </a:lnTo>
                    <a:cubicBezTo>
                      <a:pt x="4104" y="202"/>
                      <a:pt x="4070" y="69"/>
                      <a:pt x="3937" y="35"/>
                    </a:cubicBezTo>
                    <a:cubicBezTo>
                      <a:pt x="3901" y="12"/>
                      <a:pt x="3866" y="1"/>
                      <a:pt x="38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83" name="Google Shape;2783;p49"/>
              <p:cNvSpPr/>
              <p:nvPr/>
            </p:nvSpPr>
            <p:spPr>
              <a:xfrm>
                <a:off x="4507150" y="3336775"/>
                <a:ext cx="6172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6915" extrusionOk="0">
                    <a:moveTo>
                      <a:pt x="2246" y="1"/>
                    </a:moveTo>
                    <a:cubicBezTo>
                      <a:pt x="2158" y="1"/>
                      <a:pt x="2063" y="60"/>
                      <a:pt x="2035" y="143"/>
                    </a:cubicBezTo>
                    <a:lnTo>
                      <a:pt x="34" y="6647"/>
                    </a:lnTo>
                    <a:cubicBezTo>
                      <a:pt x="0" y="6748"/>
                      <a:pt x="67" y="6881"/>
                      <a:pt x="167" y="6914"/>
                    </a:cubicBezTo>
                    <a:lnTo>
                      <a:pt x="234" y="6914"/>
                    </a:lnTo>
                    <a:cubicBezTo>
                      <a:pt x="301" y="6914"/>
                      <a:pt x="401" y="6881"/>
                      <a:pt x="434" y="6781"/>
                    </a:cubicBezTo>
                    <a:lnTo>
                      <a:pt x="2435" y="276"/>
                    </a:lnTo>
                    <a:cubicBezTo>
                      <a:pt x="2469" y="176"/>
                      <a:pt x="2402" y="43"/>
                      <a:pt x="2302" y="9"/>
                    </a:cubicBezTo>
                    <a:cubicBezTo>
                      <a:pt x="2284" y="3"/>
                      <a:pt x="2266" y="1"/>
                      <a:pt x="22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84" name="Google Shape;2784;p49"/>
              <p:cNvSpPr/>
              <p:nvPr/>
            </p:nvSpPr>
            <p:spPr>
              <a:xfrm>
                <a:off x="4695625" y="3192400"/>
                <a:ext cx="135950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5438" h="6652" extrusionOk="0">
                    <a:moveTo>
                      <a:pt x="246" y="0"/>
                    </a:moveTo>
                    <a:cubicBezTo>
                      <a:pt x="197" y="0"/>
                      <a:pt x="145" y="17"/>
                      <a:pt x="100" y="47"/>
                    </a:cubicBezTo>
                    <a:cubicBezTo>
                      <a:pt x="33" y="114"/>
                      <a:pt x="0" y="247"/>
                      <a:pt x="67" y="347"/>
                    </a:cubicBezTo>
                    <a:lnTo>
                      <a:pt x="5037" y="6552"/>
                    </a:lnTo>
                    <a:cubicBezTo>
                      <a:pt x="5104" y="6618"/>
                      <a:pt x="5170" y="6652"/>
                      <a:pt x="5204" y="6652"/>
                    </a:cubicBezTo>
                    <a:cubicBezTo>
                      <a:pt x="5271" y="6652"/>
                      <a:pt x="5304" y="6618"/>
                      <a:pt x="5337" y="6585"/>
                    </a:cubicBezTo>
                    <a:cubicBezTo>
                      <a:pt x="5437" y="6518"/>
                      <a:pt x="5437" y="6385"/>
                      <a:pt x="5371" y="6318"/>
                    </a:cubicBezTo>
                    <a:lnTo>
                      <a:pt x="400" y="80"/>
                    </a:lnTo>
                    <a:cubicBezTo>
                      <a:pt x="364" y="25"/>
                      <a:pt x="307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85" name="Google Shape;2785;p49"/>
              <p:cNvSpPr/>
              <p:nvPr/>
            </p:nvSpPr>
            <p:spPr>
              <a:xfrm>
                <a:off x="4677275" y="3235225"/>
                <a:ext cx="717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272" extrusionOk="0">
                    <a:moveTo>
                      <a:pt x="215" y="0"/>
                    </a:moveTo>
                    <a:cubicBezTo>
                      <a:pt x="175" y="0"/>
                      <a:pt x="136" y="12"/>
                      <a:pt x="100" y="35"/>
                    </a:cubicBezTo>
                    <a:cubicBezTo>
                      <a:pt x="0" y="102"/>
                      <a:pt x="0" y="235"/>
                      <a:pt x="34" y="335"/>
                    </a:cubicBezTo>
                    <a:lnTo>
                      <a:pt x="2435" y="4171"/>
                    </a:lnTo>
                    <a:cubicBezTo>
                      <a:pt x="2469" y="4238"/>
                      <a:pt x="2535" y="4272"/>
                      <a:pt x="2602" y="4272"/>
                    </a:cubicBezTo>
                    <a:cubicBezTo>
                      <a:pt x="2669" y="4272"/>
                      <a:pt x="2702" y="4272"/>
                      <a:pt x="2736" y="4238"/>
                    </a:cubicBezTo>
                    <a:cubicBezTo>
                      <a:pt x="2836" y="4171"/>
                      <a:pt x="2869" y="4038"/>
                      <a:pt x="2802" y="3938"/>
                    </a:cubicBezTo>
                    <a:lnTo>
                      <a:pt x="401" y="102"/>
                    </a:lnTo>
                    <a:cubicBezTo>
                      <a:pt x="357" y="37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86" name="Google Shape;2786;p49"/>
              <p:cNvSpPr/>
              <p:nvPr/>
            </p:nvSpPr>
            <p:spPr>
              <a:xfrm>
                <a:off x="4661425" y="3274975"/>
                <a:ext cx="875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7819" extrusionOk="0">
                    <a:moveTo>
                      <a:pt x="242" y="1"/>
                    </a:moveTo>
                    <a:cubicBezTo>
                      <a:pt x="216" y="1"/>
                      <a:pt x="191" y="5"/>
                      <a:pt x="167" y="13"/>
                    </a:cubicBezTo>
                    <a:cubicBezTo>
                      <a:pt x="67" y="46"/>
                      <a:pt x="0" y="180"/>
                      <a:pt x="67" y="280"/>
                    </a:cubicBezTo>
                    <a:lnTo>
                      <a:pt x="3069" y="7685"/>
                    </a:lnTo>
                    <a:cubicBezTo>
                      <a:pt x="3103" y="7752"/>
                      <a:pt x="3169" y="7819"/>
                      <a:pt x="3236" y="7819"/>
                    </a:cubicBezTo>
                    <a:cubicBezTo>
                      <a:pt x="3269" y="7819"/>
                      <a:pt x="3303" y="7785"/>
                      <a:pt x="3336" y="7785"/>
                    </a:cubicBezTo>
                    <a:cubicBezTo>
                      <a:pt x="3436" y="7752"/>
                      <a:pt x="3503" y="7618"/>
                      <a:pt x="3436" y="7518"/>
                    </a:cubicBezTo>
                    <a:lnTo>
                      <a:pt x="434" y="146"/>
                    </a:lnTo>
                    <a:cubicBezTo>
                      <a:pt x="409" y="44"/>
                      <a:pt x="325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87" name="Google Shape;2787;p49"/>
              <p:cNvSpPr/>
              <p:nvPr/>
            </p:nvSpPr>
            <p:spPr>
              <a:xfrm>
                <a:off x="4629725" y="3316775"/>
                <a:ext cx="5925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7748" extrusionOk="0">
                    <a:moveTo>
                      <a:pt x="252" y="0"/>
                    </a:moveTo>
                    <a:cubicBezTo>
                      <a:pt x="235" y="0"/>
                      <a:pt x="218" y="3"/>
                      <a:pt x="201" y="9"/>
                    </a:cubicBezTo>
                    <a:cubicBezTo>
                      <a:pt x="68" y="42"/>
                      <a:pt x="1" y="142"/>
                      <a:pt x="34" y="276"/>
                    </a:cubicBezTo>
                    <a:lnTo>
                      <a:pt x="1936" y="7581"/>
                    </a:lnTo>
                    <a:cubicBezTo>
                      <a:pt x="1936" y="7681"/>
                      <a:pt x="2036" y="7748"/>
                      <a:pt x="2136" y="7748"/>
                    </a:cubicBezTo>
                    <a:cubicBezTo>
                      <a:pt x="2136" y="7748"/>
                      <a:pt x="2169" y="7714"/>
                      <a:pt x="2169" y="7714"/>
                    </a:cubicBezTo>
                    <a:cubicBezTo>
                      <a:pt x="2303" y="7681"/>
                      <a:pt x="2369" y="7581"/>
                      <a:pt x="2336" y="7481"/>
                    </a:cubicBezTo>
                    <a:lnTo>
                      <a:pt x="435" y="176"/>
                    </a:lnTo>
                    <a:cubicBezTo>
                      <a:pt x="407" y="65"/>
                      <a:pt x="333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88" name="Google Shape;2788;p49"/>
              <p:cNvSpPr/>
              <p:nvPr/>
            </p:nvSpPr>
            <p:spPr>
              <a:xfrm>
                <a:off x="4590550" y="3364525"/>
                <a:ext cx="100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7639" extrusionOk="0">
                    <a:moveTo>
                      <a:pt x="200" y="0"/>
                    </a:moveTo>
                    <a:cubicBezTo>
                      <a:pt x="100" y="0"/>
                      <a:pt x="0" y="100"/>
                      <a:pt x="0" y="234"/>
                    </a:cubicBezTo>
                    <a:lnTo>
                      <a:pt x="0" y="7439"/>
                    </a:lnTo>
                    <a:cubicBezTo>
                      <a:pt x="0" y="7539"/>
                      <a:pt x="100" y="7639"/>
                      <a:pt x="200" y="7639"/>
                    </a:cubicBezTo>
                    <a:cubicBezTo>
                      <a:pt x="334" y="7639"/>
                      <a:pt x="400" y="7539"/>
                      <a:pt x="400" y="7439"/>
                    </a:cubicBezTo>
                    <a:lnTo>
                      <a:pt x="400" y="234"/>
                    </a:lnTo>
                    <a:cubicBezTo>
                      <a:pt x="400" y="100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89" name="Google Shape;2789;p49"/>
              <p:cNvSpPr/>
              <p:nvPr/>
            </p:nvSpPr>
            <p:spPr>
              <a:xfrm>
                <a:off x="4563025" y="3541300"/>
                <a:ext cx="6507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1"/>
                    </a:moveTo>
                    <a:cubicBezTo>
                      <a:pt x="601" y="1"/>
                      <a:pt x="0" y="568"/>
                      <a:pt x="0" y="1302"/>
                    </a:cubicBezTo>
                    <a:cubicBezTo>
                      <a:pt x="0" y="2002"/>
                      <a:pt x="601" y="2603"/>
                      <a:pt x="1301" y="2603"/>
                    </a:cubicBezTo>
                    <a:cubicBezTo>
                      <a:pt x="2035" y="2603"/>
                      <a:pt x="2602" y="2002"/>
                      <a:pt x="2602" y="1302"/>
                    </a:cubicBezTo>
                    <a:cubicBezTo>
                      <a:pt x="2602" y="568"/>
                      <a:pt x="2035" y="1"/>
                      <a:pt x="1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90" name="Google Shape;2790;p49"/>
              <p:cNvSpPr/>
              <p:nvPr/>
            </p:nvSpPr>
            <p:spPr>
              <a:xfrm>
                <a:off x="4412075" y="2493050"/>
                <a:ext cx="371125" cy="773925"/>
              </a:xfrm>
              <a:custGeom>
                <a:avLst/>
                <a:gdLst/>
                <a:ahLst/>
                <a:cxnLst/>
                <a:rect l="l" t="t" r="r" b="b"/>
                <a:pathLst>
                  <a:path w="14845" h="30957" extrusionOk="0">
                    <a:moveTo>
                      <a:pt x="7373" y="1802"/>
                    </a:moveTo>
                    <a:lnTo>
                      <a:pt x="13911" y="14078"/>
                    </a:lnTo>
                    <a:lnTo>
                      <a:pt x="7406" y="28922"/>
                    </a:lnTo>
                    <a:lnTo>
                      <a:pt x="935" y="14711"/>
                    </a:lnTo>
                    <a:lnTo>
                      <a:pt x="7373" y="1802"/>
                    </a:lnTo>
                    <a:close/>
                    <a:moveTo>
                      <a:pt x="7339" y="1"/>
                    </a:moveTo>
                    <a:lnTo>
                      <a:pt x="1" y="14711"/>
                    </a:lnTo>
                    <a:lnTo>
                      <a:pt x="7439" y="30956"/>
                    </a:lnTo>
                    <a:lnTo>
                      <a:pt x="14845" y="14044"/>
                    </a:lnTo>
                    <a:lnTo>
                      <a:pt x="73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91" name="Google Shape;2791;p49"/>
              <p:cNvSpPr/>
              <p:nvPr/>
            </p:nvSpPr>
            <p:spPr>
              <a:xfrm>
                <a:off x="4508825" y="2513900"/>
                <a:ext cx="917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3511" extrusionOk="0">
                    <a:moveTo>
                      <a:pt x="3269" y="1"/>
                    </a:moveTo>
                    <a:lnTo>
                      <a:pt x="0" y="13410"/>
                    </a:lnTo>
                    <a:lnTo>
                      <a:pt x="400" y="13511"/>
                    </a:lnTo>
                    <a:lnTo>
                      <a:pt x="3669" y="101"/>
                    </a:lnTo>
                    <a:lnTo>
                      <a:pt x="3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92" name="Google Shape;2792;p49"/>
              <p:cNvSpPr/>
              <p:nvPr/>
            </p:nvSpPr>
            <p:spPr>
              <a:xfrm>
                <a:off x="4590550" y="2513900"/>
                <a:ext cx="1042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3511" extrusionOk="0">
                    <a:moveTo>
                      <a:pt x="400" y="1"/>
                    </a:moveTo>
                    <a:lnTo>
                      <a:pt x="0" y="134"/>
                    </a:lnTo>
                    <a:lnTo>
                      <a:pt x="3769" y="13511"/>
                    </a:lnTo>
                    <a:lnTo>
                      <a:pt x="4170" y="1341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93" name="Google Shape;2793;p49"/>
              <p:cNvSpPr/>
              <p:nvPr/>
            </p:nvSpPr>
            <p:spPr>
              <a:xfrm>
                <a:off x="4423750" y="2844975"/>
                <a:ext cx="3369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3477" h="401" extrusionOk="0">
                    <a:moveTo>
                      <a:pt x="1" y="1"/>
                    </a:moveTo>
                    <a:lnTo>
                      <a:pt x="1" y="401"/>
                    </a:lnTo>
                    <a:lnTo>
                      <a:pt x="13477" y="401"/>
                    </a:lnTo>
                    <a:lnTo>
                      <a:pt x="13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94" name="Google Shape;2794;p49"/>
              <p:cNvSpPr/>
              <p:nvPr/>
            </p:nvSpPr>
            <p:spPr>
              <a:xfrm>
                <a:off x="4508825" y="2849150"/>
                <a:ext cx="94250" cy="39365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5746" extrusionOk="0">
                    <a:moveTo>
                      <a:pt x="400" y="0"/>
                    </a:moveTo>
                    <a:lnTo>
                      <a:pt x="0" y="101"/>
                    </a:lnTo>
                    <a:lnTo>
                      <a:pt x="3369" y="15745"/>
                    </a:lnTo>
                    <a:lnTo>
                      <a:pt x="3769" y="15678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95" name="Google Shape;2795;p49"/>
              <p:cNvSpPr/>
              <p:nvPr/>
            </p:nvSpPr>
            <p:spPr>
              <a:xfrm>
                <a:off x="4593050" y="2849150"/>
                <a:ext cx="102600" cy="3803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5212" extrusionOk="0">
                    <a:moveTo>
                      <a:pt x="3703" y="0"/>
                    </a:moveTo>
                    <a:lnTo>
                      <a:pt x="0" y="15111"/>
                    </a:lnTo>
                    <a:lnTo>
                      <a:pt x="400" y="15211"/>
                    </a:lnTo>
                    <a:lnTo>
                      <a:pt x="4103" y="101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</p:grpSp>
      <p:grpSp>
        <p:nvGrpSpPr>
          <p:cNvPr id="2796" name="Google Shape;2796;p49"/>
          <p:cNvGrpSpPr/>
          <p:nvPr/>
        </p:nvGrpSpPr>
        <p:grpSpPr>
          <a:xfrm>
            <a:off x="1520100" y="1660351"/>
            <a:ext cx="6139551" cy="2538603"/>
            <a:chOff x="871241" y="986312"/>
            <a:chExt cx="7401509" cy="3170876"/>
          </a:xfrm>
        </p:grpSpPr>
        <p:grpSp>
          <p:nvGrpSpPr>
            <p:cNvPr id="2797" name="Google Shape;2797;p49"/>
            <p:cNvGrpSpPr/>
            <p:nvPr/>
          </p:nvGrpSpPr>
          <p:grpSpPr>
            <a:xfrm>
              <a:off x="6743241" y="986312"/>
              <a:ext cx="1529509" cy="3170876"/>
              <a:chOff x="4582600" y="1027000"/>
              <a:chExt cx="1240075" cy="2571050"/>
            </a:xfrm>
          </p:grpSpPr>
          <p:sp>
            <p:nvSpPr>
              <p:cNvPr id="2798" name="Google Shape;2798;p49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799" name="Google Shape;2799;p49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0" name="Google Shape;2800;p49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1" name="Google Shape;2801;p49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2" name="Google Shape;2802;p49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3" name="Google Shape;2803;p49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4" name="Google Shape;2804;p49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5" name="Google Shape;2805;p49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6" name="Google Shape;2806;p49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7" name="Google Shape;2807;p49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8" name="Google Shape;2808;p49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09" name="Google Shape;2809;p49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0" name="Google Shape;2810;p49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1" name="Google Shape;2811;p49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2" name="Google Shape;2812;p49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3" name="Google Shape;2813;p49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4" name="Google Shape;2814;p49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5" name="Google Shape;2815;p49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6" name="Google Shape;2816;p49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7" name="Google Shape;2817;p49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8" name="Google Shape;2818;p49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19" name="Google Shape;2819;p49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20" name="Google Shape;2820;p49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21" name="Google Shape;2821;p49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22" name="Google Shape;2822;p49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23" name="Google Shape;2823;p49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24" name="Google Shape;2824;p49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25" name="Google Shape;2825;p49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26" name="Google Shape;2826;p49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  <p:grpSp>
          <p:nvGrpSpPr>
            <p:cNvPr id="2827" name="Google Shape;2827;p49"/>
            <p:cNvGrpSpPr/>
            <p:nvPr/>
          </p:nvGrpSpPr>
          <p:grpSpPr>
            <a:xfrm flipH="1">
              <a:off x="871241" y="986312"/>
              <a:ext cx="1529509" cy="3170876"/>
              <a:chOff x="4582600" y="1027000"/>
              <a:chExt cx="1240075" cy="2571050"/>
            </a:xfrm>
          </p:grpSpPr>
          <p:sp>
            <p:nvSpPr>
              <p:cNvPr id="2828" name="Google Shape;2828;p49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29" name="Google Shape;2829;p49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0" name="Google Shape;2830;p49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1" name="Google Shape;2831;p49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2" name="Google Shape;2832;p49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3" name="Google Shape;2833;p49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4" name="Google Shape;2834;p49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5" name="Google Shape;2835;p49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6" name="Google Shape;2836;p49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7" name="Google Shape;2837;p49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8" name="Google Shape;2838;p49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39" name="Google Shape;2839;p49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0" name="Google Shape;2840;p49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1" name="Google Shape;2841;p49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2" name="Google Shape;2842;p49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3" name="Google Shape;2843;p49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4" name="Google Shape;2844;p49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5" name="Google Shape;2845;p49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6" name="Google Shape;2846;p49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7" name="Google Shape;2847;p49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8" name="Google Shape;2848;p49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49" name="Google Shape;2849;p49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50" name="Google Shape;2850;p49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51" name="Google Shape;2851;p49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52" name="Google Shape;2852;p49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53" name="Google Shape;2853;p49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54" name="Google Shape;2854;p49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55" name="Google Shape;2855;p49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56" name="Google Shape;2856;p49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</p:grpSp>
      <p:sp>
        <p:nvSpPr>
          <p:cNvPr id="2857" name="Google Shape;2857;p49"/>
          <p:cNvSpPr txBox="1">
            <a:spLocks noGrp="1"/>
          </p:cNvSpPr>
          <p:nvPr>
            <p:ph type="ctrTitle"/>
          </p:nvPr>
        </p:nvSpPr>
        <p:spPr>
          <a:xfrm>
            <a:off x="1832850" y="2301151"/>
            <a:ext cx="5478300" cy="16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/>
              <a:t>User Flow</a:t>
            </a:r>
            <a:endParaRPr sz="6100"/>
          </a:p>
        </p:txBody>
      </p:sp>
      <p:sp>
        <p:nvSpPr>
          <p:cNvPr id="2858" name="Google Shape;2858;p49"/>
          <p:cNvSpPr txBox="1">
            <a:spLocks noGrp="1"/>
          </p:cNvSpPr>
          <p:nvPr>
            <p:ph type="title" idx="2"/>
          </p:nvPr>
        </p:nvSpPr>
        <p:spPr>
          <a:xfrm>
            <a:off x="3465000" y="481275"/>
            <a:ext cx="2214000" cy="14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/>
              <a:t>03</a:t>
            </a:r>
            <a:endParaRPr sz="7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3" name="Google Shape;286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0" y="857250"/>
            <a:ext cx="3429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4" name="Google Shape;2864;p50"/>
          <p:cNvSpPr txBox="1">
            <a:spLocks noGrp="1"/>
          </p:cNvSpPr>
          <p:nvPr>
            <p:ph type="subTitle" idx="4294967295"/>
          </p:nvPr>
        </p:nvSpPr>
        <p:spPr>
          <a:xfrm>
            <a:off x="2468850" y="4317675"/>
            <a:ext cx="42063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https://drive.google.com/file/d/11j9KwuZLXxUc4wYa2ybBa66epZnfHqg7/view?usp=sharing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9" name="Google Shape;2869;p51"/>
          <p:cNvGrpSpPr/>
          <p:nvPr/>
        </p:nvGrpSpPr>
        <p:grpSpPr>
          <a:xfrm>
            <a:off x="3209521" y="424230"/>
            <a:ext cx="2724958" cy="1327799"/>
            <a:chOff x="3209521" y="424230"/>
            <a:chExt cx="2724958" cy="1327799"/>
          </a:xfrm>
        </p:grpSpPr>
        <p:grpSp>
          <p:nvGrpSpPr>
            <p:cNvPr id="2870" name="Google Shape;2870;p51"/>
            <p:cNvGrpSpPr/>
            <p:nvPr/>
          </p:nvGrpSpPr>
          <p:grpSpPr>
            <a:xfrm rot="10800000">
              <a:off x="3209521" y="481280"/>
              <a:ext cx="534033" cy="1270749"/>
              <a:chOff x="4363700" y="2493050"/>
              <a:chExt cx="467875" cy="1113325"/>
            </a:xfrm>
          </p:grpSpPr>
          <p:sp>
            <p:nvSpPr>
              <p:cNvPr id="2871" name="Google Shape;2871;p51"/>
              <p:cNvSpPr/>
              <p:nvPr/>
            </p:nvSpPr>
            <p:spPr>
              <a:xfrm>
                <a:off x="4363700" y="3202400"/>
                <a:ext cx="125125" cy="1563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6252" extrusionOk="0">
                    <a:moveTo>
                      <a:pt x="4758" y="1"/>
                    </a:moveTo>
                    <a:cubicBezTo>
                      <a:pt x="4698" y="1"/>
                      <a:pt x="4641" y="26"/>
                      <a:pt x="4604" y="81"/>
                    </a:cubicBezTo>
                    <a:lnTo>
                      <a:pt x="68" y="5885"/>
                    </a:lnTo>
                    <a:cubicBezTo>
                      <a:pt x="1" y="5985"/>
                      <a:pt x="34" y="6118"/>
                      <a:pt x="101" y="6185"/>
                    </a:cubicBezTo>
                    <a:cubicBezTo>
                      <a:pt x="134" y="6218"/>
                      <a:pt x="201" y="6252"/>
                      <a:pt x="234" y="6252"/>
                    </a:cubicBezTo>
                    <a:cubicBezTo>
                      <a:pt x="301" y="6252"/>
                      <a:pt x="368" y="6218"/>
                      <a:pt x="401" y="6152"/>
                    </a:cubicBezTo>
                    <a:lnTo>
                      <a:pt x="4938" y="314"/>
                    </a:lnTo>
                    <a:cubicBezTo>
                      <a:pt x="5005" y="247"/>
                      <a:pt x="4971" y="114"/>
                      <a:pt x="4904" y="47"/>
                    </a:cubicBezTo>
                    <a:cubicBezTo>
                      <a:pt x="4859" y="17"/>
                      <a:pt x="4808" y="1"/>
                      <a:pt x="4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72" name="Google Shape;2872;p51"/>
              <p:cNvSpPr/>
              <p:nvPr/>
            </p:nvSpPr>
            <p:spPr>
              <a:xfrm>
                <a:off x="4437925" y="3235225"/>
                <a:ext cx="809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839" extrusionOk="0">
                    <a:moveTo>
                      <a:pt x="2989" y="0"/>
                    </a:moveTo>
                    <a:cubicBezTo>
                      <a:pt x="2917" y="0"/>
                      <a:pt x="2846" y="37"/>
                      <a:pt x="2803" y="102"/>
                    </a:cubicBezTo>
                    <a:lnTo>
                      <a:pt x="67" y="4505"/>
                    </a:lnTo>
                    <a:cubicBezTo>
                      <a:pt x="1" y="4605"/>
                      <a:pt x="34" y="4739"/>
                      <a:pt x="134" y="4805"/>
                    </a:cubicBezTo>
                    <a:cubicBezTo>
                      <a:pt x="168" y="4805"/>
                      <a:pt x="201" y="4839"/>
                      <a:pt x="268" y="4839"/>
                    </a:cubicBezTo>
                    <a:cubicBezTo>
                      <a:pt x="334" y="4839"/>
                      <a:pt x="401" y="4805"/>
                      <a:pt x="434" y="4739"/>
                    </a:cubicBezTo>
                    <a:lnTo>
                      <a:pt x="3170" y="335"/>
                    </a:lnTo>
                    <a:cubicBezTo>
                      <a:pt x="3236" y="235"/>
                      <a:pt x="3203" y="102"/>
                      <a:pt x="3103" y="35"/>
                    </a:cubicBezTo>
                    <a:cubicBezTo>
                      <a:pt x="3068" y="12"/>
                      <a:pt x="3028" y="0"/>
                      <a:pt x="2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73" name="Google Shape;2873;p51"/>
              <p:cNvSpPr/>
              <p:nvPr/>
            </p:nvSpPr>
            <p:spPr>
              <a:xfrm>
                <a:off x="4447100" y="3291925"/>
                <a:ext cx="102600" cy="1777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7108" extrusionOk="0">
                    <a:moveTo>
                      <a:pt x="3832" y="1"/>
                    </a:moveTo>
                    <a:cubicBezTo>
                      <a:pt x="3770" y="1"/>
                      <a:pt x="3713" y="38"/>
                      <a:pt x="3670" y="102"/>
                    </a:cubicBezTo>
                    <a:lnTo>
                      <a:pt x="67" y="6807"/>
                    </a:lnTo>
                    <a:cubicBezTo>
                      <a:pt x="1" y="6907"/>
                      <a:pt x="34" y="7040"/>
                      <a:pt x="134" y="7107"/>
                    </a:cubicBezTo>
                    <a:lnTo>
                      <a:pt x="234" y="7107"/>
                    </a:lnTo>
                    <a:cubicBezTo>
                      <a:pt x="301" y="7107"/>
                      <a:pt x="368" y="7074"/>
                      <a:pt x="434" y="7007"/>
                    </a:cubicBezTo>
                    <a:lnTo>
                      <a:pt x="4037" y="302"/>
                    </a:lnTo>
                    <a:cubicBezTo>
                      <a:pt x="4104" y="202"/>
                      <a:pt x="4070" y="69"/>
                      <a:pt x="3937" y="35"/>
                    </a:cubicBezTo>
                    <a:cubicBezTo>
                      <a:pt x="3901" y="12"/>
                      <a:pt x="3866" y="1"/>
                      <a:pt x="38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74" name="Google Shape;2874;p51"/>
              <p:cNvSpPr/>
              <p:nvPr/>
            </p:nvSpPr>
            <p:spPr>
              <a:xfrm>
                <a:off x="4507150" y="3336775"/>
                <a:ext cx="6172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6915" extrusionOk="0">
                    <a:moveTo>
                      <a:pt x="2246" y="1"/>
                    </a:moveTo>
                    <a:cubicBezTo>
                      <a:pt x="2158" y="1"/>
                      <a:pt x="2063" y="60"/>
                      <a:pt x="2035" y="143"/>
                    </a:cubicBezTo>
                    <a:lnTo>
                      <a:pt x="34" y="6647"/>
                    </a:lnTo>
                    <a:cubicBezTo>
                      <a:pt x="0" y="6748"/>
                      <a:pt x="67" y="6881"/>
                      <a:pt x="167" y="6914"/>
                    </a:cubicBezTo>
                    <a:lnTo>
                      <a:pt x="234" y="6914"/>
                    </a:lnTo>
                    <a:cubicBezTo>
                      <a:pt x="301" y="6914"/>
                      <a:pt x="401" y="6881"/>
                      <a:pt x="434" y="6781"/>
                    </a:cubicBezTo>
                    <a:lnTo>
                      <a:pt x="2435" y="276"/>
                    </a:lnTo>
                    <a:cubicBezTo>
                      <a:pt x="2469" y="176"/>
                      <a:pt x="2402" y="43"/>
                      <a:pt x="2302" y="9"/>
                    </a:cubicBezTo>
                    <a:cubicBezTo>
                      <a:pt x="2284" y="3"/>
                      <a:pt x="2266" y="1"/>
                      <a:pt x="22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75" name="Google Shape;2875;p51"/>
              <p:cNvSpPr/>
              <p:nvPr/>
            </p:nvSpPr>
            <p:spPr>
              <a:xfrm>
                <a:off x="4695625" y="3192400"/>
                <a:ext cx="135950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5438" h="6652" extrusionOk="0">
                    <a:moveTo>
                      <a:pt x="246" y="0"/>
                    </a:moveTo>
                    <a:cubicBezTo>
                      <a:pt x="197" y="0"/>
                      <a:pt x="145" y="17"/>
                      <a:pt x="100" y="47"/>
                    </a:cubicBezTo>
                    <a:cubicBezTo>
                      <a:pt x="33" y="114"/>
                      <a:pt x="0" y="247"/>
                      <a:pt x="67" y="347"/>
                    </a:cubicBezTo>
                    <a:lnTo>
                      <a:pt x="5037" y="6552"/>
                    </a:lnTo>
                    <a:cubicBezTo>
                      <a:pt x="5104" y="6618"/>
                      <a:pt x="5170" y="6652"/>
                      <a:pt x="5204" y="6652"/>
                    </a:cubicBezTo>
                    <a:cubicBezTo>
                      <a:pt x="5271" y="6652"/>
                      <a:pt x="5304" y="6618"/>
                      <a:pt x="5337" y="6585"/>
                    </a:cubicBezTo>
                    <a:cubicBezTo>
                      <a:pt x="5437" y="6518"/>
                      <a:pt x="5437" y="6385"/>
                      <a:pt x="5371" y="6318"/>
                    </a:cubicBezTo>
                    <a:lnTo>
                      <a:pt x="400" y="80"/>
                    </a:lnTo>
                    <a:cubicBezTo>
                      <a:pt x="364" y="25"/>
                      <a:pt x="307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76" name="Google Shape;2876;p51"/>
              <p:cNvSpPr/>
              <p:nvPr/>
            </p:nvSpPr>
            <p:spPr>
              <a:xfrm>
                <a:off x="4677275" y="3235225"/>
                <a:ext cx="717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272" extrusionOk="0">
                    <a:moveTo>
                      <a:pt x="215" y="0"/>
                    </a:moveTo>
                    <a:cubicBezTo>
                      <a:pt x="175" y="0"/>
                      <a:pt x="136" y="12"/>
                      <a:pt x="100" y="35"/>
                    </a:cubicBezTo>
                    <a:cubicBezTo>
                      <a:pt x="0" y="102"/>
                      <a:pt x="0" y="235"/>
                      <a:pt x="34" y="335"/>
                    </a:cubicBezTo>
                    <a:lnTo>
                      <a:pt x="2435" y="4171"/>
                    </a:lnTo>
                    <a:cubicBezTo>
                      <a:pt x="2469" y="4238"/>
                      <a:pt x="2535" y="4272"/>
                      <a:pt x="2602" y="4272"/>
                    </a:cubicBezTo>
                    <a:cubicBezTo>
                      <a:pt x="2669" y="4272"/>
                      <a:pt x="2702" y="4272"/>
                      <a:pt x="2736" y="4238"/>
                    </a:cubicBezTo>
                    <a:cubicBezTo>
                      <a:pt x="2836" y="4171"/>
                      <a:pt x="2869" y="4038"/>
                      <a:pt x="2802" y="3938"/>
                    </a:cubicBezTo>
                    <a:lnTo>
                      <a:pt x="401" y="102"/>
                    </a:lnTo>
                    <a:cubicBezTo>
                      <a:pt x="357" y="37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77" name="Google Shape;2877;p51"/>
              <p:cNvSpPr/>
              <p:nvPr/>
            </p:nvSpPr>
            <p:spPr>
              <a:xfrm>
                <a:off x="4661425" y="3274975"/>
                <a:ext cx="875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7819" extrusionOk="0">
                    <a:moveTo>
                      <a:pt x="242" y="1"/>
                    </a:moveTo>
                    <a:cubicBezTo>
                      <a:pt x="216" y="1"/>
                      <a:pt x="191" y="5"/>
                      <a:pt x="167" y="13"/>
                    </a:cubicBezTo>
                    <a:cubicBezTo>
                      <a:pt x="67" y="46"/>
                      <a:pt x="0" y="180"/>
                      <a:pt x="67" y="280"/>
                    </a:cubicBezTo>
                    <a:lnTo>
                      <a:pt x="3069" y="7685"/>
                    </a:lnTo>
                    <a:cubicBezTo>
                      <a:pt x="3103" y="7752"/>
                      <a:pt x="3169" y="7819"/>
                      <a:pt x="3236" y="7819"/>
                    </a:cubicBezTo>
                    <a:cubicBezTo>
                      <a:pt x="3269" y="7819"/>
                      <a:pt x="3303" y="7785"/>
                      <a:pt x="3336" y="7785"/>
                    </a:cubicBezTo>
                    <a:cubicBezTo>
                      <a:pt x="3436" y="7752"/>
                      <a:pt x="3503" y="7618"/>
                      <a:pt x="3436" y="7518"/>
                    </a:cubicBezTo>
                    <a:lnTo>
                      <a:pt x="434" y="146"/>
                    </a:lnTo>
                    <a:cubicBezTo>
                      <a:pt x="409" y="44"/>
                      <a:pt x="325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78" name="Google Shape;2878;p51"/>
              <p:cNvSpPr/>
              <p:nvPr/>
            </p:nvSpPr>
            <p:spPr>
              <a:xfrm>
                <a:off x="4629725" y="3316775"/>
                <a:ext cx="5925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7748" extrusionOk="0">
                    <a:moveTo>
                      <a:pt x="252" y="0"/>
                    </a:moveTo>
                    <a:cubicBezTo>
                      <a:pt x="235" y="0"/>
                      <a:pt x="218" y="3"/>
                      <a:pt x="201" y="9"/>
                    </a:cubicBezTo>
                    <a:cubicBezTo>
                      <a:pt x="68" y="42"/>
                      <a:pt x="1" y="142"/>
                      <a:pt x="34" y="276"/>
                    </a:cubicBezTo>
                    <a:lnTo>
                      <a:pt x="1936" y="7581"/>
                    </a:lnTo>
                    <a:cubicBezTo>
                      <a:pt x="1936" y="7681"/>
                      <a:pt x="2036" y="7748"/>
                      <a:pt x="2136" y="7748"/>
                    </a:cubicBezTo>
                    <a:cubicBezTo>
                      <a:pt x="2136" y="7748"/>
                      <a:pt x="2169" y="7714"/>
                      <a:pt x="2169" y="7714"/>
                    </a:cubicBezTo>
                    <a:cubicBezTo>
                      <a:pt x="2303" y="7681"/>
                      <a:pt x="2369" y="7581"/>
                      <a:pt x="2336" y="7481"/>
                    </a:cubicBezTo>
                    <a:lnTo>
                      <a:pt x="435" y="176"/>
                    </a:lnTo>
                    <a:cubicBezTo>
                      <a:pt x="407" y="65"/>
                      <a:pt x="333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79" name="Google Shape;2879;p51"/>
              <p:cNvSpPr/>
              <p:nvPr/>
            </p:nvSpPr>
            <p:spPr>
              <a:xfrm>
                <a:off x="4590550" y="3364525"/>
                <a:ext cx="100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7639" extrusionOk="0">
                    <a:moveTo>
                      <a:pt x="200" y="0"/>
                    </a:moveTo>
                    <a:cubicBezTo>
                      <a:pt x="100" y="0"/>
                      <a:pt x="0" y="100"/>
                      <a:pt x="0" y="234"/>
                    </a:cubicBezTo>
                    <a:lnTo>
                      <a:pt x="0" y="7439"/>
                    </a:lnTo>
                    <a:cubicBezTo>
                      <a:pt x="0" y="7539"/>
                      <a:pt x="100" y="7639"/>
                      <a:pt x="200" y="7639"/>
                    </a:cubicBezTo>
                    <a:cubicBezTo>
                      <a:pt x="334" y="7639"/>
                      <a:pt x="400" y="7539"/>
                      <a:pt x="400" y="7439"/>
                    </a:cubicBezTo>
                    <a:lnTo>
                      <a:pt x="400" y="234"/>
                    </a:lnTo>
                    <a:cubicBezTo>
                      <a:pt x="400" y="100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80" name="Google Shape;2880;p51"/>
              <p:cNvSpPr/>
              <p:nvPr/>
            </p:nvSpPr>
            <p:spPr>
              <a:xfrm>
                <a:off x="4563025" y="3541300"/>
                <a:ext cx="6507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1"/>
                    </a:moveTo>
                    <a:cubicBezTo>
                      <a:pt x="601" y="1"/>
                      <a:pt x="0" y="568"/>
                      <a:pt x="0" y="1302"/>
                    </a:cubicBezTo>
                    <a:cubicBezTo>
                      <a:pt x="0" y="2002"/>
                      <a:pt x="601" y="2603"/>
                      <a:pt x="1301" y="2603"/>
                    </a:cubicBezTo>
                    <a:cubicBezTo>
                      <a:pt x="2035" y="2603"/>
                      <a:pt x="2602" y="2002"/>
                      <a:pt x="2602" y="1302"/>
                    </a:cubicBezTo>
                    <a:cubicBezTo>
                      <a:pt x="2602" y="568"/>
                      <a:pt x="2035" y="1"/>
                      <a:pt x="1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81" name="Google Shape;2881;p51"/>
              <p:cNvSpPr/>
              <p:nvPr/>
            </p:nvSpPr>
            <p:spPr>
              <a:xfrm>
                <a:off x="4412075" y="2493050"/>
                <a:ext cx="371125" cy="773925"/>
              </a:xfrm>
              <a:custGeom>
                <a:avLst/>
                <a:gdLst/>
                <a:ahLst/>
                <a:cxnLst/>
                <a:rect l="l" t="t" r="r" b="b"/>
                <a:pathLst>
                  <a:path w="14845" h="30957" extrusionOk="0">
                    <a:moveTo>
                      <a:pt x="7373" y="1802"/>
                    </a:moveTo>
                    <a:lnTo>
                      <a:pt x="13911" y="14078"/>
                    </a:lnTo>
                    <a:lnTo>
                      <a:pt x="7406" y="28922"/>
                    </a:lnTo>
                    <a:lnTo>
                      <a:pt x="935" y="14711"/>
                    </a:lnTo>
                    <a:lnTo>
                      <a:pt x="7373" y="1802"/>
                    </a:lnTo>
                    <a:close/>
                    <a:moveTo>
                      <a:pt x="7339" y="1"/>
                    </a:moveTo>
                    <a:lnTo>
                      <a:pt x="1" y="14711"/>
                    </a:lnTo>
                    <a:lnTo>
                      <a:pt x="7439" y="30956"/>
                    </a:lnTo>
                    <a:lnTo>
                      <a:pt x="14845" y="14044"/>
                    </a:lnTo>
                    <a:lnTo>
                      <a:pt x="73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82" name="Google Shape;2882;p51"/>
              <p:cNvSpPr/>
              <p:nvPr/>
            </p:nvSpPr>
            <p:spPr>
              <a:xfrm>
                <a:off x="4508825" y="2513900"/>
                <a:ext cx="917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3511" extrusionOk="0">
                    <a:moveTo>
                      <a:pt x="3269" y="1"/>
                    </a:moveTo>
                    <a:lnTo>
                      <a:pt x="0" y="13410"/>
                    </a:lnTo>
                    <a:lnTo>
                      <a:pt x="400" y="13511"/>
                    </a:lnTo>
                    <a:lnTo>
                      <a:pt x="3669" y="101"/>
                    </a:lnTo>
                    <a:lnTo>
                      <a:pt x="3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83" name="Google Shape;2883;p51"/>
              <p:cNvSpPr/>
              <p:nvPr/>
            </p:nvSpPr>
            <p:spPr>
              <a:xfrm>
                <a:off x="4590550" y="2513900"/>
                <a:ext cx="1042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3511" extrusionOk="0">
                    <a:moveTo>
                      <a:pt x="400" y="1"/>
                    </a:moveTo>
                    <a:lnTo>
                      <a:pt x="0" y="134"/>
                    </a:lnTo>
                    <a:lnTo>
                      <a:pt x="3769" y="13511"/>
                    </a:lnTo>
                    <a:lnTo>
                      <a:pt x="4170" y="1341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84" name="Google Shape;2884;p51"/>
              <p:cNvSpPr/>
              <p:nvPr/>
            </p:nvSpPr>
            <p:spPr>
              <a:xfrm>
                <a:off x="4423750" y="2844975"/>
                <a:ext cx="3369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3477" h="401" extrusionOk="0">
                    <a:moveTo>
                      <a:pt x="1" y="1"/>
                    </a:moveTo>
                    <a:lnTo>
                      <a:pt x="1" y="401"/>
                    </a:lnTo>
                    <a:lnTo>
                      <a:pt x="13477" y="401"/>
                    </a:lnTo>
                    <a:lnTo>
                      <a:pt x="13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85" name="Google Shape;2885;p51"/>
              <p:cNvSpPr/>
              <p:nvPr/>
            </p:nvSpPr>
            <p:spPr>
              <a:xfrm>
                <a:off x="4508825" y="2849150"/>
                <a:ext cx="94250" cy="39365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5746" extrusionOk="0">
                    <a:moveTo>
                      <a:pt x="400" y="0"/>
                    </a:moveTo>
                    <a:lnTo>
                      <a:pt x="0" y="101"/>
                    </a:lnTo>
                    <a:lnTo>
                      <a:pt x="3369" y="15745"/>
                    </a:lnTo>
                    <a:lnTo>
                      <a:pt x="3769" y="15678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86" name="Google Shape;2886;p51"/>
              <p:cNvSpPr/>
              <p:nvPr/>
            </p:nvSpPr>
            <p:spPr>
              <a:xfrm>
                <a:off x="4593050" y="2849150"/>
                <a:ext cx="102600" cy="3803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5212" extrusionOk="0">
                    <a:moveTo>
                      <a:pt x="3703" y="0"/>
                    </a:moveTo>
                    <a:lnTo>
                      <a:pt x="0" y="15111"/>
                    </a:lnTo>
                    <a:lnTo>
                      <a:pt x="400" y="15211"/>
                    </a:lnTo>
                    <a:lnTo>
                      <a:pt x="4103" y="101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  <p:grpSp>
          <p:nvGrpSpPr>
            <p:cNvPr id="2887" name="Google Shape;2887;p51"/>
            <p:cNvGrpSpPr/>
            <p:nvPr/>
          </p:nvGrpSpPr>
          <p:grpSpPr>
            <a:xfrm rot="10800000">
              <a:off x="5400446" y="424230"/>
              <a:ext cx="534033" cy="1270749"/>
              <a:chOff x="4363700" y="2493050"/>
              <a:chExt cx="467875" cy="1113325"/>
            </a:xfrm>
          </p:grpSpPr>
          <p:sp>
            <p:nvSpPr>
              <p:cNvPr id="2888" name="Google Shape;2888;p51"/>
              <p:cNvSpPr/>
              <p:nvPr/>
            </p:nvSpPr>
            <p:spPr>
              <a:xfrm>
                <a:off x="4363700" y="3202400"/>
                <a:ext cx="125125" cy="1563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6252" extrusionOk="0">
                    <a:moveTo>
                      <a:pt x="4758" y="1"/>
                    </a:moveTo>
                    <a:cubicBezTo>
                      <a:pt x="4698" y="1"/>
                      <a:pt x="4641" y="26"/>
                      <a:pt x="4604" y="81"/>
                    </a:cubicBezTo>
                    <a:lnTo>
                      <a:pt x="68" y="5885"/>
                    </a:lnTo>
                    <a:cubicBezTo>
                      <a:pt x="1" y="5985"/>
                      <a:pt x="34" y="6118"/>
                      <a:pt x="101" y="6185"/>
                    </a:cubicBezTo>
                    <a:cubicBezTo>
                      <a:pt x="134" y="6218"/>
                      <a:pt x="201" y="6252"/>
                      <a:pt x="234" y="6252"/>
                    </a:cubicBezTo>
                    <a:cubicBezTo>
                      <a:pt x="301" y="6252"/>
                      <a:pt x="368" y="6218"/>
                      <a:pt x="401" y="6152"/>
                    </a:cubicBezTo>
                    <a:lnTo>
                      <a:pt x="4938" y="314"/>
                    </a:lnTo>
                    <a:cubicBezTo>
                      <a:pt x="5005" y="247"/>
                      <a:pt x="4971" y="114"/>
                      <a:pt x="4904" y="47"/>
                    </a:cubicBezTo>
                    <a:cubicBezTo>
                      <a:pt x="4859" y="17"/>
                      <a:pt x="4808" y="1"/>
                      <a:pt x="4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89" name="Google Shape;2889;p51"/>
              <p:cNvSpPr/>
              <p:nvPr/>
            </p:nvSpPr>
            <p:spPr>
              <a:xfrm>
                <a:off x="4437925" y="3235225"/>
                <a:ext cx="809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839" extrusionOk="0">
                    <a:moveTo>
                      <a:pt x="2989" y="0"/>
                    </a:moveTo>
                    <a:cubicBezTo>
                      <a:pt x="2917" y="0"/>
                      <a:pt x="2846" y="37"/>
                      <a:pt x="2803" y="102"/>
                    </a:cubicBezTo>
                    <a:lnTo>
                      <a:pt x="67" y="4505"/>
                    </a:lnTo>
                    <a:cubicBezTo>
                      <a:pt x="1" y="4605"/>
                      <a:pt x="34" y="4739"/>
                      <a:pt x="134" y="4805"/>
                    </a:cubicBezTo>
                    <a:cubicBezTo>
                      <a:pt x="168" y="4805"/>
                      <a:pt x="201" y="4839"/>
                      <a:pt x="268" y="4839"/>
                    </a:cubicBezTo>
                    <a:cubicBezTo>
                      <a:pt x="334" y="4839"/>
                      <a:pt x="401" y="4805"/>
                      <a:pt x="434" y="4739"/>
                    </a:cubicBezTo>
                    <a:lnTo>
                      <a:pt x="3170" y="335"/>
                    </a:lnTo>
                    <a:cubicBezTo>
                      <a:pt x="3236" y="235"/>
                      <a:pt x="3203" y="102"/>
                      <a:pt x="3103" y="35"/>
                    </a:cubicBezTo>
                    <a:cubicBezTo>
                      <a:pt x="3068" y="12"/>
                      <a:pt x="3028" y="0"/>
                      <a:pt x="2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0" name="Google Shape;2890;p51"/>
              <p:cNvSpPr/>
              <p:nvPr/>
            </p:nvSpPr>
            <p:spPr>
              <a:xfrm>
                <a:off x="4447100" y="3291925"/>
                <a:ext cx="102600" cy="1777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7108" extrusionOk="0">
                    <a:moveTo>
                      <a:pt x="3832" y="1"/>
                    </a:moveTo>
                    <a:cubicBezTo>
                      <a:pt x="3770" y="1"/>
                      <a:pt x="3713" y="38"/>
                      <a:pt x="3670" y="102"/>
                    </a:cubicBezTo>
                    <a:lnTo>
                      <a:pt x="67" y="6807"/>
                    </a:lnTo>
                    <a:cubicBezTo>
                      <a:pt x="1" y="6907"/>
                      <a:pt x="34" y="7040"/>
                      <a:pt x="134" y="7107"/>
                    </a:cubicBezTo>
                    <a:lnTo>
                      <a:pt x="234" y="7107"/>
                    </a:lnTo>
                    <a:cubicBezTo>
                      <a:pt x="301" y="7107"/>
                      <a:pt x="368" y="7074"/>
                      <a:pt x="434" y="7007"/>
                    </a:cubicBezTo>
                    <a:lnTo>
                      <a:pt x="4037" y="302"/>
                    </a:lnTo>
                    <a:cubicBezTo>
                      <a:pt x="4104" y="202"/>
                      <a:pt x="4070" y="69"/>
                      <a:pt x="3937" y="35"/>
                    </a:cubicBezTo>
                    <a:cubicBezTo>
                      <a:pt x="3901" y="12"/>
                      <a:pt x="3866" y="1"/>
                      <a:pt x="38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1" name="Google Shape;2891;p51"/>
              <p:cNvSpPr/>
              <p:nvPr/>
            </p:nvSpPr>
            <p:spPr>
              <a:xfrm>
                <a:off x="4507150" y="3336775"/>
                <a:ext cx="6172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6915" extrusionOk="0">
                    <a:moveTo>
                      <a:pt x="2246" y="1"/>
                    </a:moveTo>
                    <a:cubicBezTo>
                      <a:pt x="2158" y="1"/>
                      <a:pt x="2063" y="60"/>
                      <a:pt x="2035" y="143"/>
                    </a:cubicBezTo>
                    <a:lnTo>
                      <a:pt x="34" y="6647"/>
                    </a:lnTo>
                    <a:cubicBezTo>
                      <a:pt x="0" y="6748"/>
                      <a:pt x="67" y="6881"/>
                      <a:pt x="167" y="6914"/>
                    </a:cubicBezTo>
                    <a:lnTo>
                      <a:pt x="234" y="6914"/>
                    </a:lnTo>
                    <a:cubicBezTo>
                      <a:pt x="301" y="6914"/>
                      <a:pt x="401" y="6881"/>
                      <a:pt x="434" y="6781"/>
                    </a:cubicBezTo>
                    <a:lnTo>
                      <a:pt x="2435" y="276"/>
                    </a:lnTo>
                    <a:cubicBezTo>
                      <a:pt x="2469" y="176"/>
                      <a:pt x="2402" y="43"/>
                      <a:pt x="2302" y="9"/>
                    </a:cubicBezTo>
                    <a:cubicBezTo>
                      <a:pt x="2284" y="3"/>
                      <a:pt x="2266" y="1"/>
                      <a:pt x="22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2" name="Google Shape;2892;p51"/>
              <p:cNvSpPr/>
              <p:nvPr/>
            </p:nvSpPr>
            <p:spPr>
              <a:xfrm>
                <a:off x="4695625" y="3192400"/>
                <a:ext cx="135950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5438" h="6652" extrusionOk="0">
                    <a:moveTo>
                      <a:pt x="246" y="0"/>
                    </a:moveTo>
                    <a:cubicBezTo>
                      <a:pt x="197" y="0"/>
                      <a:pt x="145" y="17"/>
                      <a:pt x="100" y="47"/>
                    </a:cubicBezTo>
                    <a:cubicBezTo>
                      <a:pt x="33" y="114"/>
                      <a:pt x="0" y="247"/>
                      <a:pt x="67" y="347"/>
                    </a:cubicBezTo>
                    <a:lnTo>
                      <a:pt x="5037" y="6552"/>
                    </a:lnTo>
                    <a:cubicBezTo>
                      <a:pt x="5104" y="6618"/>
                      <a:pt x="5170" y="6652"/>
                      <a:pt x="5204" y="6652"/>
                    </a:cubicBezTo>
                    <a:cubicBezTo>
                      <a:pt x="5271" y="6652"/>
                      <a:pt x="5304" y="6618"/>
                      <a:pt x="5337" y="6585"/>
                    </a:cubicBezTo>
                    <a:cubicBezTo>
                      <a:pt x="5437" y="6518"/>
                      <a:pt x="5437" y="6385"/>
                      <a:pt x="5371" y="6318"/>
                    </a:cubicBezTo>
                    <a:lnTo>
                      <a:pt x="400" y="80"/>
                    </a:lnTo>
                    <a:cubicBezTo>
                      <a:pt x="364" y="25"/>
                      <a:pt x="307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3" name="Google Shape;2893;p51"/>
              <p:cNvSpPr/>
              <p:nvPr/>
            </p:nvSpPr>
            <p:spPr>
              <a:xfrm>
                <a:off x="4677275" y="3235225"/>
                <a:ext cx="717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272" extrusionOk="0">
                    <a:moveTo>
                      <a:pt x="215" y="0"/>
                    </a:moveTo>
                    <a:cubicBezTo>
                      <a:pt x="175" y="0"/>
                      <a:pt x="136" y="12"/>
                      <a:pt x="100" y="35"/>
                    </a:cubicBezTo>
                    <a:cubicBezTo>
                      <a:pt x="0" y="102"/>
                      <a:pt x="0" y="235"/>
                      <a:pt x="34" y="335"/>
                    </a:cubicBezTo>
                    <a:lnTo>
                      <a:pt x="2435" y="4171"/>
                    </a:lnTo>
                    <a:cubicBezTo>
                      <a:pt x="2469" y="4238"/>
                      <a:pt x="2535" y="4272"/>
                      <a:pt x="2602" y="4272"/>
                    </a:cubicBezTo>
                    <a:cubicBezTo>
                      <a:pt x="2669" y="4272"/>
                      <a:pt x="2702" y="4272"/>
                      <a:pt x="2736" y="4238"/>
                    </a:cubicBezTo>
                    <a:cubicBezTo>
                      <a:pt x="2836" y="4171"/>
                      <a:pt x="2869" y="4038"/>
                      <a:pt x="2802" y="3938"/>
                    </a:cubicBezTo>
                    <a:lnTo>
                      <a:pt x="401" y="102"/>
                    </a:lnTo>
                    <a:cubicBezTo>
                      <a:pt x="357" y="37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4" name="Google Shape;2894;p51"/>
              <p:cNvSpPr/>
              <p:nvPr/>
            </p:nvSpPr>
            <p:spPr>
              <a:xfrm>
                <a:off x="4661425" y="3274975"/>
                <a:ext cx="875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7819" extrusionOk="0">
                    <a:moveTo>
                      <a:pt x="242" y="1"/>
                    </a:moveTo>
                    <a:cubicBezTo>
                      <a:pt x="216" y="1"/>
                      <a:pt x="191" y="5"/>
                      <a:pt x="167" y="13"/>
                    </a:cubicBezTo>
                    <a:cubicBezTo>
                      <a:pt x="67" y="46"/>
                      <a:pt x="0" y="180"/>
                      <a:pt x="67" y="280"/>
                    </a:cubicBezTo>
                    <a:lnTo>
                      <a:pt x="3069" y="7685"/>
                    </a:lnTo>
                    <a:cubicBezTo>
                      <a:pt x="3103" y="7752"/>
                      <a:pt x="3169" y="7819"/>
                      <a:pt x="3236" y="7819"/>
                    </a:cubicBezTo>
                    <a:cubicBezTo>
                      <a:pt x="3269" y="7819"/>
                      <a:pt x="3303" y="7785"/>
                      <a:pt x="3336" y="7785"/>
                    </a:cubicBezTo>
                    <a:cubicBezTo>
                      <a:pt x="3436" y="7752"/>
                      <a:pt x="3503" y="7618"/>
                      <a:pt x="3436" y="7518"/>
                    </a:cubicBezTo>
                    <a:lnTo>
                      <a:pt x="434" y="146"/>
                    </a:lnTo>
                    <a:cubicBezTo>
                      <a:pt x="409" y="44"/>
                      <a:pt x="325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5" name="Google Shape;2895;p51"/>
              <p:cNvSpPr/>
              <p:nvPr/>
            </p:nvSpPr>
            <p:spPr>
              <a:xfrm>
                <a:off x="4629725" y="3316775"/>
                <a:ext cx="5925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7748" extrusionOk="0">
                    <a:moveTo>
                      <a:pt x="252" y="0"/>
                    </a:moveTo>
                    <a:cubicBezTo>
                      <a:pt x="235" y="0"/>
                      <a:pt x="218" y="3"/>
                      <a:pt x="201" y="9"/>
                    </a:cubicBezTo>
                    <a:cubicBezTo>
                      <a:pt x="68" y="42"/>
                      <a:pt x="1" y="142"/>
                      <a:pt x="34" y="276"/>
                    </a:cubicBezTo>
                    <a:lnTo>
                      <a:pt x="1936" y="7581"/>
                    </a:lnTo>
                    <a:cubicBezTo>
                      <a:pt x="1936" y="7681"/>
                      <a:pt x="2036" y="7748"/>
                      <a:pt x="2136" y="7748"/>
                    </a:cubicBezTo>
                    <a:cubicBezTo>
                      <a:pt x="2136" y="7748"/>
                      <a:pt x="2169" y="7714"/>
                      <a:pt x="2169" y="7714"/>
                    </a:cubicBezTo>
                    <a:cubicBezTo>
                      <a:pt x="2303" y="7681"/>
                      <a:pt x="2369" y="7581"/>
                      <a:pt x="2336" y="7481"/>
                    </a:cubicBezTo>
                    <a:lnTo>
                      <a:pt x="435" y="176"/>
                    </a:lnTo>
                    <a:cubicBezTo>
                      <a:pt x="407" y="65"/>
                      <a:pt x="333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6" name="Google Shape;2896;p51"/>
              <p:cNvSpPr/>
              <p:nvPr/>
            </p:nvSpPr>
            <p:spPr>
              <a:xfrm>
                <a:off x="4590550" y="3364525"/>
                <a:ext cx="100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7639" extrusionOk="0">
                    <a:moveTo>
                      <a:pt x="200" y="0"/>
                    </a:moveTo>
                    <a:cubicBezTo>
                      <a:pt x="100" y="0"/>
                      <a:pt x="0" y="100"/>
                      <a:pt x="0" y="234"/>
                    </a:cubicBezTo>
                    <a:lnTo>
                      <a:pt x="0" y="7439"/>
                    </a:lnTo>
                    <a:cubicBezTo>
                      <a:pt x="0" y="7539"/>
                      <a:pt x="100" y="7639"/>
                      <a:pt x="200" y="7639"/>
                    </a:cubicBezTo>
                    <a:cubicBezTo>
                      <a:pt x="334" y="7639"/>
                      <a:pt x="400" y="7539"/>
                      <a:pt x="400" y="7439"/>
                    </a:cubicBezTo>
                    <a:lnTo>
                      <a:pt x="400" y="234"/>
                    </a:lnTo>
                    <a:cubicBezTo>
                      <a:pt x="400" y="100"/>
                      <a:pt x="334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7" name="Google Shape;2897;p51"/>
              <p:cNvSpPr/>
              <p:nvPr/>
            </p:nvSpPr>
            <p:spPr>
              <a:xfrm>
                <a:off x="4563025" y="3541300"/>
                <a:ext cx="6507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1"/>
                    </a:moveTo>
                    <a:cubicBezTo>
                      <a:pt x="601" y="1"/>
                      <a:pt x="0" y="568"/>
                      <a:pt x="0" y="1302"/>
                    </a:cubicBezTo>
                    <a:cubicBezTo>
                      <a:pt x="0" y="2002"/>
                      <a:pt x="601" y="2603"/>
                      <a:pt x="1301" y="2603"/>
                    </a:cubicBezTo>
                    <a:cubicBezTo>
                      <a:pt x="2035" y="2603"/>
                      <a:pt x="2602" y="2002"/>
                      <a:pt x="2602" y="1302"/>
                    </a:cubicBezTo>
                    <a:cubicBezTo>
                      <a:pt x="2602" y="568"/>
                      <a:pt x="2035" y="1"/>
                      <a:pt x="1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8" name="Google Shape;2898;p51"/>
              <p:cNvSpPr/>
              <p:nvPr/>
            </p:nvSpPr>
            <p:spPr>
              <a:xfrm>
                <a:off x="4412075" y="2493050"/>
                <a:ext cx="371125" cy="773925"/>
              </a:xfrm>
              <a:custGeom>
                <a:avLst/>
                <a:gdLst/>
                <a:ahLst/>
                <a:cxnLst/>
                <a:rect l="l" t="t" r="r" b="b"/>
                <a:pathLst>
                  <a:path w="14845" h="30957" extrusionOk="0">
                    <a:moveTo>
                      <a:pt x="7373" y="1802"/>
                    </a:moveTo>
                    <a:lnTo>
                      <a:pt x="13911" y="14078"/>
                    </a:lnTo>
                    <a:lnTo>
                      <a:pt x="7406" y="28922"/>
                    </a:lnTo>
                    <a:lnTo>
                      <a:pt x="935" y="14711"/>
                    </a:lnTo>
                    <a:lnTo>
                      <a:pt x="7373" y="1802"/>
                    </a:lnTo>
                    <a:close/>
                    <a:moveTo>
                      <a:pt x="7339" y="1"/>
                    </a:moveTo>
                    <a:lnTo>
                      <a:pt x="1" y="14711"/>
                    </a:lnTo>
                    <a:lnTo>
                      <a:pt x="7439" y="30956"/>
                    </a:lnTo>
                    <a:lnTo>
                      <a:pt x="14845" y="14044"/>
                    </a:lnTo>
                    <a:lnTo>
                      <a:pt x="73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899" name="Google Shape;2899;p51"/>
              <p:cNvSpPr/>
              <p:nvPr/>
            </p:nvSpPr>
            <p:spPr>
              <a:xfrm>
                <a:off x="4508825" y="2513900"/>
                <a:ext cx="917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3511" extrusionOk="0">
                    <a:moveTo>
                      <a:pt x="3269" y="1"/>
                    </a:moveTo>
                    <a:lnTo>
                      <a:pt x="0" y="13410"/>
                    </a:lnTo>
                    <a:lnTo>
                      <a:pt x="400" y="13511"/>
                    </a:lnTo>
                    <a:lnTo>
                      <a:pt x="3669" y="101"/>
                    </a:lnTo>
                    <a:lnTo>
                      <a:pt x="3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00" name="Google Shape;2900;p51"/>
              <p:cNvSpPr/>
              <p:nvPr/>
            </p:nvSpPr>
            <p:spPr>
              <a:xfrm>
                <a:off x="4590550" y="2513900"/>
                <a:ext cx="104250" cy="33777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3511" extrusionOk="0">
                    <a:moveTo>
                      <a:pt x="400" y="1"/>
                    </a:moveTo>
                    <a:lnTo>
                      <a:pt x="0" y="134"/>
                    </a:lnTo>
                    <a:lnTo>
                      <a:pt x="3769" y="13511"/>
                    </a:lnTo>
                    <a:lnTo>
                      <a:pt x="4170" y="1341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01" name="Google Shape;2901;p51"/>
              <p:cNvSpPr/>
              <p:nvPr/>
            </p:nvSpPr>
            <p:spPr>
              <a:xfrm>
                <a:off x="4423750" y="2844975"/>
                <a:ext cx="3369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3477" h="401" extrusionOk="0">
                    <a:moveTo>
                      <a:pt x="1" y="1"/>
                    </a:moveTo>
                    <a:lnTo>
                      <a:pt x="1" y="401"/>
                    </a:lnTo>
                    <a:lnTo>
                      <a:pt x="13477" y="401"/>
                    </a:lnTo>
                    <a:lnTo>
                      <a:pt x="13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02" name="Google Shape;2902;p51"/>
              <p:cNvSpPr/>
              <p:nvPr/>
            </p:nvSpPr>
            <p:spPr>
              <a:xfrm>
                <a:off x="4508825" y="2849150"/>
                <a:ext cx="94250" cy="39365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5746" extrusionOk="0">
                    <a:moveTo>
                      <a:pt x="400" y="0"/>
                    </a:moveTo>
                    <a:lnTo>
                      <a:pt x="0" y="101"/>
                    </a:lnTo>
                    <a:lnTo>
                      <a:pt x="3369" y="15745"/>
                    </a:lnTo>
                    <a:lnTo>
                      <a:pt x="3769" y="15678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03" name="Google Shape;2903;p51"/>
              <p:cNvSpPr/>
              <p:nvPr/>
            </p:nvSpPr>
            <p:spPr>
              <a:xfrm>
                <a:off x="4593050" y="2849150"/>
                <a:ext cx="102600" cy="3803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5212" extrusionOk="0">
                    <a:moveTo>
                      <a:pt x="3703" y="0"/>
                    </a:moveTo>
                    <a:lnTo>
                      <a:pt x="0" y="15111"/>
                    </a:lnTo>
                    <a:lnTo>
                      <a:pt x="400" y="15211"/>
                    </a:lnTo>
                    <a:lnTo>
                      <a:pt x="4103" y="101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</p:grpSp>
      <p:grpSp>
        <p:nvGrpSpPr>
          <p:cNvPr id="2904" name="Google Shape;2904;p51"/>
          <p:cNvGrpSpPr/>
          <p:nvPr/>
        </p:nvGrpSpPr>
        <p:grpSpPr>
          <a:xfrm>
            <a:off x="878115" y="1660351"/>
            <a:ext cx="7342296" cy="2538603"/>
            <a:chOff x="871241" y="986312"/>
            <a:chExt cx="7401509" cy="3170876"/>
          </a:xfrm>
        </p:grpSpPr>
        <p:grpSp>
          <p:nvGrpSpPr>
            <p:cNvPr id="2905" name="Google Shape;2905;p51"/>
            <p:cNvGrpSpPr/>
            <p:nvPr/>
          </p:nvGrpSpPr>
          <p:grpSpPr>
            <a:xfrm>
              <a:off x="6743241" y="986312"/>
              <a:ext cx="1529509" cy="3170876"/>
              <a:chOff x="4582600" y="1027000"/>
              <a:chExt cx="1240075" cy="2571050"/>
            </a:xfrm>
          </p:grpSpPr>
          <p:sp>
            <p:nvSpPr>
              <p:cNvPr id="2906" name="Google Shape;2906;p51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07" name="Google Shape;2907;p51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08" name="Google Shape;2908;p51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09" name="Google Shape;2909;p51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0" name="Google Shape;2910;p51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1" name="Google Shape;2911;p51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2" name="Google Shape;2912;p51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3" name="Google Shape;2913;p51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4" name="Google Shape;2914;p51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5" name="Google Shape;2915;p51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6" name="Google Shape;2916;p51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7" name="Google Shape;2917;p51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8" name="Google Shape;2918;p51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19" name="Google Shape;2919;p51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0" name="Google Shape;2920;p51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1" name="Google Shape;2921;p51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2" name="Google Shape;2922;p51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3" name="Google Shape;2923;p51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4" name="Google Shape;2924;p51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5" name="Google Shape;2925;p51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6" name="Google Shape;2926;p51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7" name="Google Shape;2927;p51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8" name="Google Shape;2928;p51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29" name="Google Shape;2929;p51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30" name="Google Shape;2930;p51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31" name="Google Shape;2931;p51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32" name="Google Shape;2932;p51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33" name="Google Shape;2933;p51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34" name="Google Shape;2934;p51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  <p:grpSp>
          <p:nvGrpSpPr>
            <p:cNvPr id="2935" name="Google Shape;2935;p51"/>
            <p:cNvGrpSpPr/>
            <p:nvPr/>
          </p:nvGrpSpPr>
          <p:grpSpPr>
            <a:xfrm flipH="1">
              <a:off x="871241" y="986312"/>
              <a:ext cx="1529509" cy="3170876"/>
              <a:chOff x="4582600" y="1027000"/>
              <a:chExt cx="1240075" cy="2571050"/>
            </a:xfrm>
          </p:grpSpPr>
          <p:sp>
            <p:nvSpPr>
              <p:cNvPr id="2936" name="Google Shape;2936;p51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37" name="Google Shape;2937;p51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38" name="Google Shape;2938;p51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39" name="Google Shape;2939;p51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0" name="Google Shape;2940;p51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1" name="Google Shape;2941;p51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2" name="Google Shape;2942;p51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3" name="Google Shape;2943;p51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4" name="Google Shape;2944;p51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5" name="Google Shape;2945;p51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6" name="Google Shape;2946;p51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7" name="Google Shape;2947;p51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8" name="Google Shape;2948;p51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49" name="Google Shape;2949;p51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0" name="Google Shape;2950;p51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1" name="Google Shape;2951;p51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2" name="Google Shape;2952;p51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3" name="Google Shape;2953;p51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4" name="Google Shape;2954;p51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5" name="Google Shape;2955;p51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6" name="Google Shape;2956;p51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7" name="Google Shape;2957;p51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8" name="Google Shape;2958;p51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59" name="Google Shape;2959;p51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60" name="Google Shape;2960;p51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61" name="Google Shape;2961;p51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62" name="Google Shape;2962;p51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63" name="Google Shape;2963;p51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  <p:sp>
            <p:nvSpPr>
              <p:cNvPr id="2964" name="Google Shape;2964;p51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/>
              </a:p>
            </p:txBody>
          </p:sp>
        </p:grpSp>
      </p:grpSp>
      <p:sp>
        <p:nvSpPr>
          <p:cNvPr id="2965" name="Google Shape;2965;p51"/>
          <p:cNvSpPr txBox="1">
            <a:spLocks noGrp="1"/>
          </p:cNvSpPr>
          <p:nvPr>
            <p:ph type="ctrTitle"/>
          </p:nvPr>
        </p:nvSpPr>
        <p:spPr>
          <a:xfrm>
            <a:off x="1832850" y="2148751"/>
            <a:ext cx="5478300" cy="16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Content First y Resumen</a:t>
            </a:r>
            <a:endParaRPr sz="4800"/>
          </a:p>
        </p:txBody>
      </p:sp>
      <p:sp>
        <p:nvSpPr>
          <p:cNvPr id="2966" name="Google Shape;2966;p51"/>
          <p:cNvSpPr txBox="1">
            <a:spLocks noGrp="1"/>
          </p:cNvSpPr>
          <p:nvPr>
            <p:ph type="title" idx="2"/>
          </p:nvPr>
        </p:nvSpPr>
        <p:spPr>
          <a:xfrm>
            <a:off x="3465000" y="481275"/>
            <a:ext cx="2214000" cy="14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/>
              <a:t>04</a:t>
            </a:r>
            <a:endParaRPr sz="7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1" name="Google Shape;297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0" y="857250"/>
            <a:ext cx="3429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2" name="Google Shape;2972;p52"/>
          <p:cNvSpPr txBox="1">
            <a:spLocks noGrp="1"/>
          </p:cNvSpPr>
          <p:nvPr>
            <p:ph type="subTitle" idx="1"/>
          </p:nvPr>
        </p:nvSpPr>
        <p:spPr>
          <a:xfrm>
            <a:off x="2468850" y="4317675"/>
            <a:ext cx="42063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https://miro.com/app/board/o9J_l2LITOg=/?moveToWidget=3074457363417657323&amp;cot=14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7" name="Google Shape;2977;p53"/>
          <p:cNvGrpSpPr/>
          <p:nvPr/>
        </p:nvGrpSpPr>
        <p:grpSpPr>
          <a:xfrm>
            <a:off x="588569" y="325726"/>
            <a:ext cx="7744890" cy="4278265"/>
            <a:chOff x="588569" y="325726"/>
            <a:chExt cx="7744890" cy="4278265"/>
          </a:xfrm>
        </p:grpSpPr>
        <p:grpSp>
          <p:nvGrpSpPr>
            <p:cNvPr id="2978" name="Google Shape;2978;p53"/>
            <p:cNvGrpSpPr/>
            <p:nvPr/>
          </p:nvGrpSpPr>
          <p:grpSpPr>
            <a:xfrm>
              <a:off x="5646356" y="1385914"/>
              <a:ext cx="302743" cy="302708"/>
              <a:chOff x="3298350" y="970300"/>
              <a:chExt cx="215200" cy="215175"/>
            </a:xfrm>
          </p:grpSpPr>
          <p:sp>
            <p:nvSpPr>
              <p:cNvPr id="2979" name="Google Shape;2979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4" name="Google Shape;2984;p53"/>
            <p:cNvGrpSpPr/>
            <p:nvPr/>
          </p:nvGrpSpPr>
          <p:grpSpPr>
            <a:xfrm>
              <a:off x="2327109" y="3289047"/>
              <a:ext cx="249186" cy="247139"/>
              <a:chOff x="3328375" y="1000750"/>
              <a:chExt cx="155150" cy="153875"/>
            </a:xfrm>
          </p:grpSpPr>
          <p:sp>
            <p:nvSpPr>
              <p:cNvPr id="2985" name="Google Shape;2985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9" name="Google Shape;2989;p53"/>
            <p:cNvGrpSpPr/>
            <p:nvPr/>
          </p:nvGrpSpPr>
          <p:grpSpPr>
            <a:xfrm>
              <a:off x="3050528" y="1938714"/>
              <a:ext cx="249331" cy="249280"/>
              <a:chOff x="3298350" y="970300"/>
              <a:chExt cx="215200" cy="215175"/>
            </a:xfrm>
          </p:grpSpPr>
          <p:sp>
            <p:nvSpPr>
              <p:cNvPr id="2990" name="Google Shape;2990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5" name="Google Shape;2995;p53"/>
            <p:cNvGrpSpPr/>
            <p:nvPr/>
          </p:nvGrpSpPr>
          <p:grpSpPr>
            <a:xfrm>
              <a:off x="5949103" y="2338857"/>
              <a:ext cx="302743" cy="302708"/>
              <a:chOff x="3298350" y="970300"/>
              <a:chExt cx="215200" cy="215175"/>
            </a:xfrm>
          </p:grpSpPr>
          <p:sp>
            <p:nvSpPr>
              <p:cNvPr id="2996" name="Google Shape;2996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1" name="Google Shape;3001;p53"/>
            <p:cNvGrpSpPr/>
            <p:nvPr/>
          </p:nvGrpSpPr>
          <p:grpSpPr>
            <a:xfrm>
              <a:off x="6609928" y="4301282"/>
              <a:ext cx="302743" cy="302708"/>
              <a:chOff x="3298350" y="970300"/>
              <a:chExt cx="215200" cy="215175"/>
            </a:xfrm>
          </p:grpSpPr>
          <p:sp>
            <p:nvSpPr>
              <p:cNvPr id="3002" name="Google Shape;3002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7" name="Google Shape;3007;p53"/>
            <p:cNvGrpSpPr/>
            <p:nvPr/>
          </p:nvGrpSpPr>
          <p:grpSpPr>
            <a:xfrm>
              <a:off x="3560943" y="741133"/>
              <a:ext cx="162670" cy="162651"/>
              <a:chOff x="3298350" y="970300"/>
              <a:chExt cx="215200" cy="215175"/>
            </a:xfrm>
          </p:grpSpPr>
          <p:sp>
            <p:nvSpPr>
              <p:cNvPr id="3008" name="Google Shape;3008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3" name="Google Shape;3013;p53"/>
            <p:cNvGrpSpPr/>
            <p:nvPr/>
          </p:nvGrpSpPr>
          <p:grpSpPr>
            <a:xfrm>
              <a:off x="5244327" y="325726"/>
              <a:ext cx="6084" cy="111759"/>
              <a:chOff x="3475150" y="1000750"/>
              <a:chExt cx="8375" cy="153875"/>
            </a:xfrm>
          </p:grpSpPr>
          <p:sp>
            <p:nvSpPr>
              <p:cNvPr id="3014" name="Google Shape;3014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6" name="Google Shape;3016;p53"/>
            <p:cNvGrpSpPr/>
            <p:nvPr/>
          </p:nvGrpSpPr>
          <p:grpSpPr>
            <a:xfrm>
              <a:off x="7762793" y="3360414"/>
              <a:ext cx="302743" cy="302708"/>
              <a:chOff x="3298350" y="970300"/>
              <a:chExt cx="215200" cy="215175"/>
            </a:xfrm>
          </p:grpSpPr>
          <p:sp>
            <p:nvSpPr>
              <p:cNvPr id="3017" name="Google Shape;3017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22" name="Google Shape;3022;p53"/>
            <p:cNvGrpSpPr/>
            <p:nvPr/>
          </p:nvGrpSpPr>
          <p:grpSpPr>
            <a:xfrm>
              <a:off x="6665686" y="669641"/>
              <a:ext cx="345633" cy="345593"/>
              <a:chOff x="3298350" y="970300"/>
              <a:chExt cx="215200" cy="215175"/>
            </a:xfrm>
          </p:grpSpPr>
          <p:sp>
            <p:nvSpPr>
              <p:cNvPr id="3023" name="Google Shape;3023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28" name="Google Shape;3028;p53"/>
            <p:cNvGrpSpPr/>
            <p:nvPr/>
          </p:nvGrpSpPr>
          <p:grpSpPr>
            <a:xfrm>
              <a:off x="1218516" y="3663123"/>
              <a:ext cx="162691" cy="162672"/>
              <a:chOff x="3298350" y="970300"/>
              <a:chExt cx="215200" cy="215175"/>
            </a:xfrm>
          </p:grpSpPr>
          <p:sp>
            <p:nvSpPr>
              <p:cNvPr id="3029" name="Google Shape;3029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4" name="Google Shape;3034;p53"/>
            <p:cNvGrpSpPr/>
            <p:nvPr/>
          </p:nvGrpSpPr>
          <p:grpSpPr>
            <a:xfrm>
              <a:off x="588569" y="1967009"/>
              <a:ext cx="249331" cy="249323"/>
              <a:chOff x="3298350" y="970300"/>
              <a:chExt cx="215200" cy="215175"/>
            </a:xfrm>
          </p:grpSpPr>
          <p:sp>
            <p:nvSpPr>
              <p:cNvPr id="3035" name="Google Shape;3035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0" name="Google Shape;3040;p53"/>
            <p:cNvGrpSpPr/>
            <p:nvPr/>
          </p:nvGrpSpPr>
          <p:grpSpPr>
            <a:xfrm>
              <a:off x="8030716" y="1636007"/>
              <a:ext cx="302743" cy="302708"/>
              <a:chOff x="3298350" y="970300"/>
              <a:chExt cx="215200" cy="215175"/>
            </a:xfrm>
          </p:grpSpPr>
          <p:sp>
            <p:nvSpPr>
              <p:cNvPr id="3041" name="Google Shape;3041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6" name="Google Shape;3046;p53"/>
            <p:cNvGrpSpPr/>
            <p:nvPr/>
          </p:nvGrpSpPr>
          <p:grpSpPr>
            <a:xfrm>
              <a:off x="1922553" y="491839"/>
              <a:ext cx="249331" cy="249280"/>
              <a:chOff x="3298350" y="970300"/>
              <a:chExt cx="215200" cy="215175"/>
            </a:xfrm>
          </p:grpSpPr>
          <p:sp>
            <p:nvSpPr>
              <p:cNvPr id="3047" name="Google Shape;3047;p53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53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53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53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53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52" name="Google Shape;3052;p53"/>
          <p:cNvSpPr txBox="1">
            <a:spLocks noGrp="1"/>
          </p:cNvSpPr>
          <p:nvPr>
            <p:ph type="subTitle" idx="1"/>
          </p:nvPr>
        </p:nvSpPr>
        <p:spPr>
          <a:xfrm>
            <a:off x="2468850" y="3705175"/>
            <a:ext cx="42063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Descubre tu universo</a:t>
            </a:r>
            <a:endParaRPr sz="2500">
              <a:solidFill>
                <a:schemeClr val="dk1"/>
              </a:solidFill>
            </a:endParaRPr>
          </a:p>
        </p:txBody>
      </p:sp>
      <p:grpSp>
        <p:nvGrpSpPr>
          <p:cNvPr id="3053" name="Google Shape;3053;p53"/>
          <p:cNvGrpSpPr/>
          <p:nvPr/>
        </p:nvGrpSpPr>
        <p:grpSpPr>
          <a:xfrm>
            <a:off x="4043739" y="1165472"/>
            <a:ext cx="1056623" cy="1409326"/>
            <a:chOff x="3588904" y="-50725"/>
            <a:chExt cx="1966177" cy="2622491"/>
          </a:xfrm>
        </p:grpSpPr>
        <p:grpSp>
          <p:nvGrpSpPr>
            <p:cNvPr id="3054" name="Google Shape;3054;p53"/>
            <p:cNvGrpSpPr/>
            <p:nvPr/>
          </p:nvGrpSpPr>
          <p:grpSpPr>
            <a:xfrm>
              <a:off x="3588904" y="539497"/>
              <a:ext cx="1966177" cy="2032269"/>
              <a:chOff x="3588904" y="539497"/>
              <a:chExt cx="1966177" cy="2032269"/>
            </a:xfrm>
          </p:grpSpPr>
          <p:sp>
            <p:nvSpPr>
              <p:cNvPr id="3055" name="Google Shape;3055;p53"/>
              <p:cNvSpPr/>
              <p:nvPr/>
            </p:nvSpPr>
            <p:spPr>
              <a:xfrm>
                <a:off x="4563893" y="2000702"/>
                <a:ext cx="14988" cy="47130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2610" extrusionOk="0">
                    <a:moveTo>
                      <a:pt x="0" y="0"/>
                    </a:moveTo>
                    <a:lnTo>
                      <a:pt x="0" y="12609"/>
                    </a:lnTo>
                    <a:lnTo>
                      <a:pt x="400" y="12609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53"/>
              <p:cNvSpPr/>
              <p:nvPr/>
            </p:nvSpPr>
            <p:spPr>
              <a:xfrm>
                <a:off x="4576339" y="2216211"/>
                <a:ext cx="123489" cy="102446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2741" extrusionOk="0">
                    <a:moveTo>
                      <a:pt x="222" y="0"/>
                    </a:moveTo>
                    <a:cubicBezTo>
                      <a:pt x="105" y="0"/>
                      <a:pt x="34" y="5"/>
                      <a:pt x="34" y="5"/>
                    </a:cubicBezTo>
                    <a:cubicBezTo>
                      <a:pt x="34" y="5"/>
                      <a:pt x="1" y="1373"/>
                      <a:pt x="1168" y="1940"/>
                    </a:cubicBezTo>
                    <a:cubicBezTo>
                      <a:pt x="2302" y="2540"/>
                      <a:pt x="3303" y="2741"/>
                      <a:pt x="3303" y="2741"/>
                    </a:cubicBezTo>
                    <a:cubicBezTo>
                      <a:pt x="3303" y="2741"/>
                      <a:pt x="2302" y="706"/>
                      <a:pt x="1669" y="305"/>
                    </a:cubicBezTo>
                    <a:cubicBezTo>
                      <a:pt x="1204" y="36"/>
                      <a:pt x="542" y="0"/>
                      <a:pt x="2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53"/>
              <p:cNvSpPr/>
              <p:nvPr/>
            </p:nvSpPr>
            <p:spPr>
              <a:xfrm>
                <a:off x="4442944" y="2216211"/>
                <a:ext cx="123451" cy="102446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2741" extrusionOk="0">
                    <a:moveTo>
                      <a:pt x="3082" y="0"/>
                    </a:moveTo>
                    <a:cubicBezTo>
                      <a:pt x="2762" y="0"/>
                      <a:pt x="2100" y="36"/>
                      <a:pt x="1635" y="305"/>
                    </a:cubicBezTo>
                    <a:cubicBezTo>
                      <a:pt x="1001" y="706"/>
                      <a:pt x="0" y="2741"/>
                      <a:pt x="0" y="2741"/>
                    </a:cubicBezTo>
                    <a:cubicBezTo>
                      <a:pt x="0" y="2741"/>
                      <a:pt x="1001" y="2540"/>
                      <a:pt x="2169" y="1940"/>
                    </a:cubicBezTo>
                    <a:cubicBezTo>
                      <a:pt x="3303" y="1373"/>
                      <a:pt x="3269" y="5"/>
                      <a:pt x="3269" y="5"/>
                    </a:cubicBezTo>
                    <a:cubicBezTo>
                      <a:pt x="3269" y="5"/>
                      <a:pt x="3198" y="0"/>
                      <a:pt x="30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53"/>
              <p:cNvSpPr/>
              <p:nvPr/>
            </p:nvSpPr>
            <p:spPr>
              <a:xfrm>
                <a:off x="4575105" y="2321050"/>
                <a:ext cx="78563" cy="64921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85" y="1"/>
                    </a:moveTo>
                    <a:cubicBezTo>
                      <a:pt x="32" y="1"/>
                      <a:pt x="0" y="2"/>
                      <a:pt x="0" y="2"/>
                    </a:cubicBezTo>
                    <a:cubicBezTo>
                      <a:pt x="0" y="2"/>
                      <a:pt x="0" y="870"/>
                      <a:pt x="734" y="1236"/>
                    </a:cubicBezTo>
                    <a:cubicBezTo>
                      <a:pt x="1468" y="1637"/>
                      <a:pt x="2102" y="1737"/>
                      <a:pt x="2102" y="1737"/>
                    </a:cubicBezTo>
                    <a:cubicBezTo>
                      <a:pt x="2102" y="1737"/>
                      <a:pt x="1468" y="469"/>
                      <a:pt x="1034" y="202"/>
                    </a:cubicBezTo>
                    <a:cubicBezTo>
                      <a:pt x="723" y="21"/>
                      <a:pt x="270" y="1"/>
                      <a:pt x="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53"/>
              <p:cNvSpPr/>
              <p:nvPr/>
            </p:nvSpPr>
            <p:spPr>
              <a:xfrm>
                <a:off x="4490337" y="2321050"/>
                <a:ext cx="78563" cy="64921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1984" y="1"/>
                    </a:moveTo>
                    <a:cubicBezTo>
                      <a:pt x="1798" y="1"/>
                      <a:pt x="1345" y="21"/>
                      <a:pt x="1034" y="202"/>
                    </a:cubicBezTo>
                    <a:cubicBezTo>
                      <a:pt x="634" y="469"/>
                      <a:pt x="0" y="1737"/>
                      <a:pt x="0" y="1737"/>
                    </a:cubicBezTo>
                    <a:cubicBezTo>
                      <a:pt x="0" y="1737"/>
                      <a:pt x="634" y="1637"/>
                      <a:pt x="1368" y="1236"/>
                    </a:cubicBezTo>
                    <a:cubicBezTo>
                      <a:pt x="2102" y="870"/>
                      <a:pt x="2068" y="2"/>
                      <a:pt x="2068" y="2"/>
                    </a:cubicBezTo>
                    <a:cubicBezTo>
                      <a:pt x="2068" y="2"/>
                      <a:pt x="2037" y="1"/>
                      <a:pt x="1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53"/>
              <p:cNvSpPr/>
              <p:nvPr/>
            </p:nvSpPr>
            <p:spPr>
              <a:xfrm>
                <a:off x="4535188" y="2452015"/>
                <a:ext cx="72359" cy="72359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936" extrusionOk="0">
                    <a:moveTo>
                      <a:pt x="968" y="1"/>
                    </a:moveTo>
                    <a:cubicBezTo>
                      <a:pt x="435" y="1"/>
                      <a:pt x="1" y="434"/>
                      <a:pt x="1" y="968"/>
                    </a:cubicBezTo>
                    <a:cubicBezTo>
                      <a:pt x="1" y="1502"/>
                      <a:pt x="435" y="1935"/>
                      <a:pt x="968" y="1935"/>
                    </a:cubicBezTo>
                    <a:cubicBezTo>
                      <a:pt x="1502" y="1935"/>
                      <a:pt x="1936" y="1502"/>
                      <a:pt x="1936" y="968"/>
                    </a:cubicBezTo>
                    <a:cubicBezTo>
                      <a:pt x="1936" y="434"/>
                      <a:pt x="1502" y="1"/>
                      <a:pt x="9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53"/>
              <p:cNvSpPr/>
              <p:nvPr/>
            </p:nvSpPr>
            <p:spPr>
              <a:xfrm>
                <a:off x="3704882" y="203310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53"/>
              <p:cNvSpPr/>
              <p:nvPr/>
            </p:nvSpPr>
            <p:spPr>
              <a:xfrm>
                <a:off x="3704882" y="2064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68"/>
                      <a:pt x="133" y="568"/>
                      <a:pt x="267" y="568"/>
                    </a:cubicBezTo>
                    <a:cubicBezTo>
                      <a:pt x="434" y="568"/>
                      <a:pt x="567" y="468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53"/>
              <p:cNvSpPr/>
              <p:nvPr/>
            </p:nvSpPr>
            <p:spPr>
              <a:xfrm>
                <a:off x="3704882" y="2096683"/>
                <a:ext cx="21229" cy="2126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53"/>
              <p:cNvSpPr/>
              <p:nvPr/>
            </p:nvSpPr>
            <p:spPr>
              <a:xfrm>
                <a:off x="3704882" y="2129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53"/>
              <p:cNvSpPr/>
              <p:nvPr/>
            </p:nvSpPr>
            <p:spPr>
              <a:xfrm>
                <a:off x="3704882" y="216029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53"/>
              <p:cNvSpPr/>
              <p:nvPr/>
            </p:nvSpPr>
            <p:spPr>
              <a:xfrm>
                <a:off x="3704882" y="2192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53"/>
              <p:cNvSpPr/>
              <p:nvPr/>
            </p:nvSpPr>
            <p:spPr>
              <a:xfrm>
                <a:off x="3704882" y="222510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53"/>
              <p:cNvSpPr/>
              <p:nvPr/>
            </p:nvSpPr>
            <p:spPr>
              <a:xfrm>
                <a:off x="3704882" y="2256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53"/>
              <p:cNvSpPr/>
              <p:nvPr/>
            </p:nvSpPr>
            <p:spPr>
              <a:xfrm>
                <a:off x="3704882" y="2288682"/>
                <a:ext cx="21229" cy="2126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53"/>
              <p:cNvSpPr/>
              <p:nvPr/>
            </p:nvSpPr>
            <p:spPr>
              <a:xfrm>
                <a:off x="3704882" y="2321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53"/>
              <p:cNvSpPr/>
              <p:nvPr/>
            </p:nvSpPr>
            <p:spPr>
              <a:xfrm>
                <a:off x="3704882" y="235229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53"/>
              <p:cNvSpPr/>
              <p:nvPr/>
            </p:nvSpPr>
            <p:spPr>
              <a:xfrm>
                <a:off x="3704882" y="2384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53"/>
              <p:cNvSpPr/>
              <p:nvPr/>
            </p:nvSpPr>
            <p:spPr>
              <a:xfrm>
                <a:off x="3621347" y="2425852"/>
                <a:ext cx="187027" cy="140906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70" extrusionOk="0">
                    <a:moveTo>
                      <a:pt x="2502" y="367"/>
                    </a:moveTo>
                    <a:lnTo>
                      <a:pt x="4637" y="3569"/>
                    </a:lnTo>
                    <a:lnTo>
                      <a:pt x="367" y="3569"/>
                    </a:lnTo>
                    <a:lnTo>
                      <a:pt x="2502" y="367"/>
                    </a:lnTo>
                    <a:close/>
                    <a:moveTo>
                      <a:pt x="2502" y="0"/>
                    </a:moveTo>
                    <a:lnTo>
                      <a:pt x="0" y="3770"/>
                    </a:lnTo>
                    <a:lnTo>
                      <a:pt x="5004" y="3770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53"/>
              <p:cNvSpPr/>
              <p:nvPr/>
            </p:nvSpPr>
            <p:spPr>
              <a:xfrm>
                <a:off x="5334360" y="2430823"/>
                <a:ext cx="187064" cy="140943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71" extrusionOk="0">
                    <a:moveTo>
                      <a:pt x="2503" y="368"/>
                    </a:moveTo>
                    <a:lnTo>
                      <a:pt x="4637" y="3570"/>
                    </a:lnTo>
                    <a:lnTo>
                      <a:pt x="368" y="3570"/>
                    </a:lnTo>
                    <a:lnTo>
                      <a:pt x="2503" y="368"/>
                    </a:lnTo>
                    <a:close/>
                    <a:moveTo>
                      <a:pt x="2503" y="1"/>
                    </a:moveTo>
                    <a:lnTo>
                      <a:pt x="1" y="3770"/>
                    </a:lnTo>
                    <a:lnTo>
                      <a:pt x="5004" y="3770"/>
                    </a:lnTo>
                    <a:lnTo>
                      <a:pt x="25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53"/>
              <p:cNvSpPr/>
              <p:nvPr/>
            </p:nvSpPr>
            <p:spPr>
              <a:xfrm>
                <a:off x="5416662" y="2033107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53"/>
              <p:cNvSpPr/>
              <p:nvPr/>
            </p:nvSpPr>
            <p:spPr>
              <a:xfrm>
                <a:off x="5416662" y="2064278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53"/>
              <p:cNvSpPr/>
              <p:nvPr/>
            </p:nvSpPr>
            <p:spPr>
              <a:xfrm>
                <a:off x="5416662" y="2096683"/>
                <a:ext cx="22463" cy="21267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53"/>
              <p:cNvSpPr/>
              <p:nvPr/>
            </p:nvSpPr>
            <p:spPr>
              <a:xfrm>
                <a:off x="5416662" y="2129125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53"/>
              <p:cNvSpPr/>
              <p:nvPr/>
            </p:nvSpPr>
            <p:spPr>
              <a:xfrm>
                <a:off x="5416662" y="2160297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53"/>
              <p:cNvSpPr/>
              <p:nvPr/>
            </p:nvSpPr>
            <p:spPr>
              <a:xfrm>
                <a:off x="5416662" y="2192701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53"/>
              <p:cNvSpPr/>
              <p:nvPr/>
            </p:nvSpPr>
            <p:spPr>
              <a:xfrm>
                <a:off x="5416662" y="2225106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53"/>
              <p:cNvSpPr/>
              <p:nvPr/>
            </p:nvSpPr>
            <p:spPr>
              <a:xfrm>
                <a:off x="5416662" y="2256278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53"/>
              <p:cNvSpPr/>
              <p:nvPr/>
            </p:nvSpPr>
            <p:spPr>
              <a:xfrm>
                <a:off x="5416662" y="2288682"/>
                <a:ext cx="22463" cy="21267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53"/>
              <p:cNvSpPr/>
              <p:nvPr/>
            </p:nvSpPr>
            <p:spPr>
              <a:xfrm>
                <a:off x="5416662" y="2321125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53"/>
              <p:cNvSpPr/>
              <p:nvPr/>
            </p:nvSpPr>
            <p:spPr>
              <a:xfrm>
                <a:off x="5416662" y="2352296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53"/>
              <p:cNvSpPr/>
              <p:nvPr/>
            </p:nvSpPr>
            <p:spPr>
              <a:xfrm>
                <a:off x="5416662" y="2384701"/>
                <a:ext cx="22463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7" name="Google Shape;3087;p53"/>
              <p:cNvSpPr/>
              <p:nvPr/>
            </p:nvSpPr>
            <p:spPr>
              <a:xfrm>
                <a:off x="3588904" y="539497"/>
                <a:ext cx="1966177" cy="1476184"/>
              </a:xfrm>
              <a:custGeom>
                <a:avLst/>
                <a:gdLst/>
                <a:ahLst/>
                <a:cxnLst/>
                <a:rect l="l" t="t" r="r" b="b"/>
                <a:pathLst>
                  <a:path w="52606" h="39496" extrusionOk="0">
                    <a:moveTo>
                      <a:pt x="26286" y="1402"/>
                    </a:moveTo>
                    <a:lnTo>
                      <a:pt x="51137" y="38729"/>
                    </a:lnTo>
                    <a:lnTo>
                      <a:pt x="1435" y="38729"/>
                    </a:lnTo>
                    <a:lnTo>
                      <a:pt x="26286" y="1402"/>
                    </a:lnTo>
                    <a:close/>
                    <a:moveTo>
                      <a:pt x="26286" y="1"/>
                    </a:moveTo>
                    <a:lnTo>
                      <a:pt x="1" y="39496"/>
                    </a:lnTo>
                    <a:lnTo>
                      <a:pt x="52605" y="39496"/>
                    </a:lnTo>
                    <a:lnTo>
                      <a:pt x="262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53"/>
              <p:cNvSpPr/>
              <p:nvPr/>
            </p:nvSpPr>
            <p:spPr>
              <a:xfrm>
                <a:off x="3784642" y="1811207"/>
                <a:ext cx="114743" cy="114705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669" y="901"/>
                      <a:pt x="2669" y="1535"/>
                    </a:cubicBezTo>
                    <a:cubicBezTo>
                      <a:pt x="2669" y="2168"/>
                      <a:pt x="2169" y="2669"/>
                      <a:pt x="1535" y="2669"/>
                    </a:cubicBezTo>
                    <a:cubicBezTo>
                      <a:pt x="902" y="2669"/>
                      <a:pt x="401" y="2168"/>
                      <a:pt x="401" y="1535"/>
                    </a:cubicBezTo>
                    <a:cubicBezTo>
                      <a:pt x="401" y="901"/>
                      <a:pt x="902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369" y="3069"/>
                      <a:pt x="3070" y="2369"/>
                      <a:pt x="3070" y="1535"/>
                    </a:cubicBezTo>
                    <a:cubicBezTo>
                      <a:pt x="3070" y="701"/>
                      <a:pt x="2369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53"/>
              <p:cNvSpPr/>
              <p:nvPr/>
            </p:nvSpPr>
            <p:spPr>
              <a:xfrm>
                <a:off x="5243349" y="1811207"/>
                <a:ext cx="114743" cy="114705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703" y="901"/>
                      <a:pt x="2703" y="1535"/>
                    </a:cubicBezTo>
                    <a:cubicBezTo>
                      <a:pt x="2703" y="2168"/>
                      <a:pt x="2169" y="2669"/>
                      <a:pt x="1535" y="2669"/>
                    </a:cubicBezTo>
                    <a:cubicBezTo>
                      <a:pt x="935" y="2669"/>
                      <a:pt x="401" y="2168"/>
                      <a:pt x="401" y="1535"/>
                    </a:cubicBezTo>
                    <a:cubicBezTo>
                      <a:pt x="401" y="901"/>
                      <a:pt x="935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402" y="3069"/>
                      <a:pt x="3070" y="2369"/>
                      <a:pt x="3070" y="1535"/>
                    </a:cubicBezTo>
                    <a:cubicBezTo>
                      <a:pt x="3070" y="701"/>
                      <a:pt x="2402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53"/>
              <p:cNvSpPr/>
              <p:nvPr/>
            </p:nvSpPr>
            <p:spPr>
              <a:xfrm>
                <a:off x="4482824" y="721517"/>
                <a:ext cx="178319" cy="339183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9075" extrusionOk="0">
                    <a:moveTo>
                      <a:pt x="2369" y="1"/>
                    </a:moveTo>
                    <a:lnTo>
                      <a:pt x="1" y="3904"/>
                    </a:lnTo>
                    <a:lnTo>
                      <a:pt x="2269" y="9074"/>
                    </a:lnTo>
                    <a:lnTo>
                      <a:pt x="4771" y="3804"/>
                    </a:lnTo>
                    <a:lnTo>
                      <a:pt x="23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53"/>
              <p:cNvSpPr/>
              <p:nvPr/>
            </p:nvSpPr>
            <p:spPr>
              <a:xfrm>
                <a:off x="4339450" y="1177837"/>
                <a:ext cx="470072" cy="701950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18781" extrusionOk="0">
                    <a:moveTo>
                      <a:pt x="9408" y="401"/>
                    </a:moveTo>
                    <a:cubicBezTo>
                      <a:pt x="9975" y="401"/>
                      <a:pt x="10542" y="468"/>
                      <a:pt x="11109" y="568"/>
                    </a:cubicBezTo>
                    <a:cubicBezTo>
                      <a:pt x="7439" y="1902"/>
                      <a:pt x="4904" y="5438"/>
                      <a:pt x="4904" y="9407"/>
                    </a:cubicBezTo>
                    <a:cubicBezTo>
                      <a:pt x="4904" y="13377"/>
                      <a:pt x="7439" y="16879"/>
                      <a:pt x="11109" y="18214"/>
                    </a:cubicBezTo>
                    <a:cubicBezTo>
                      <a:pt x="10542" y="18347"/>
                      <a:pt x="9975" y="18414"/>
                      <a:pt x="9408" y="18414"/>
                    </a:cubicBezTo>
                    <a:cubicBezTo>
                      <a:pt x="4437" y="18414"/>
                      <a:pt x="401" y="14378"/>
                      <a:pt x="401" y="9407"/>
                    </a:cubicBezTo>
                    <a:cubicBezTo>
                      <a:pt x="401" y="4437"/>
                      <a:pt x="4437" y="401"/>
                      <a:pt x="9408" y="401"/>
                    </a:cubicBezTo>
                    <a:close/>
                    <a:moveTo>
                      <a:pt x="9408" y="1"/>
                    </a:moveTo>
                    <a:cubicBezTo>
                      <a:pt x="4204" y="1"/>
                      <a:pt x="1" y="4237"/>
                      <a:pt x="1" y="9407"/>
                    </a:cubicBezTo>
                    <a:cubicBezTo>
                      <a:pt x="1" y="14578"/>
                      <a:pt x="4204" y="18781"/>
                      <a:pt x="9408" y="18781"/>
                    </a:cubicBezTo>
                    <a:cubicBezTo>
                      <a:pt x="10208" y="18781"/>
                      <a:pt x="11075" y="18681"/>
                      <a:pt x="11909" y="18447"/>
                    </a:cubicBezTo>
                    <a:lnTo>
                      <a:pt x="12576" y="18247"/>
                    </a:lnTo>
                    <a:lnTo>
                      <a:pt x="11909" y="18080"/>
                    </a:lnTo>
                    <a:cubicBezTo>
                      <a:pt x="8007" y="16980"/>
                      <a:pt x="5305" y="13410"/>
                      <a:pt x="5305" y="9407"/>
                    </a:cubicBezTo>
                    <a:cubicBezTo>
                      <a:pt x="5305" y="5371"/>
                      <a:pt x="8007" y="1802"/>
                      <a:pt x="11909" y="735"/>
                    </a:cubicBezTo>
                    <a:lnTo>
                      <a:pt x="12576" y="534"/>
                    </a:lnTo>
                    <a:lnTo>
                      <a:pt x="11909" y="368"/>
                    </a:lnTo>
                    <a:cubicBezTo>
                      <a:pt x="11075" y="134"/>
                      <a:pt x="10208" y="1"/>
                      <a:pt x="94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53"/>
              <p:cNvSpPr/>
              <p:nvPr/>
            </p:nvSpPr>
            <p:spPr>
              <a:xfrm>
                <a:off x="4043994" y="1428442"/>
                <a:ext cx="209490" cy="430155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1509" extrusionOk="0">
                    <a:moveTo>
                      <a:pt x="2869" y="834"/>
                    </a:moveTo>
                    <a:lnTo>
                      <a:pt x="5171" y="5137"/>
                    </a:lnTo>
                    <a:lnTo>
                      <a:pt x="2802" y="10541"/>
                    </a:lnTo>
                    <a:lnTo>
                      <a:pt x="434" y="5371"/>
                    </a:lnTo>
                    <a:lnTo>
                      <a:pt x="2869" y="834"/>
                    </a:lnTo>
                    <a:close/>
                    <a:moveTo>
                      <a:pt x="2836" y="0"/>
                    </a:moveTo>
                    <a:lnTo>
                      <a:pt x="0" y="5371"/>
                    </a:lnTo>
                    <a:lnTo>
                      <a:pt x="2802" y="11509"/>
                    </a:lnTo>
                    <a:lnTo>
                      <a:pt x="5604" y="5104"/>
                    </a:lnTo>
                    <a:lnTo>
                      <a:pt x="28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53"/>
              <p:cNvSpPr/>
              <p:nvPr/>
            </p:nvSpPr>
            <p:spPr>
              <a:xfrm>
                <a:off x="4974056" y="1624179"/>
                <a:ext cx="117247" cy="240661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439" extrusionOk="0">
                    <a:moveTo>
                      <a:pt x="1602" y="1"/>
                    </a:moveTo>
                    <a:lnTo>
                      <a:pt x="1" y="3003"/>
                    </a:lnTo>
                    <a:lnTo>
                      <a:pt x="1568" y="6439"/>
                    </a:lnTo>
                    <a:lnTo>
                      <a:pt x="3136" y="2836"/>
                    </a:lnTo>
                    <a:lnTo>
                      <a:pt x="16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53"/>
              <p:cNvSpPr/>
              <p:nvPr/>
            </p:nvSpPr>
            <p:spPr>
              <a:xfrm>
                <a:off x="4793269" y="1319977"/>
                <a:ext cx="154660" cy="317954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8507" extrusionOk="0">
                    <a:moveTo>
                      <a:pt x="2102" y="0"/>
                    </a:moveTo>
                    <a:lnTo>
                      <a:pt x="1" y="3970"/>
                    </a:lnTo>
                    <a:lnTo>
                      <a:pt x="2069" y="8506"/>
                    </a:lnTo>
                    <a:lnTo>
                      <a:pt x="4137" y="3770"/>
                    </a:lnTo>
                    <a:lnTo>
                      <a:pt x="21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53"/>
              <p:cNvSpPr/>
              <p:nvPr/>
            </p:nvSpPr>
            <p:spPr>
              <a:xfrm>
                <a:off x="4677329" y="1528198"/>
                <a:ext cx="34946" cy="3618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68" extrusionOk="0">
                    <a:moveTo>
                      <a:pt x="468" y="0"/>
                    </a:moveTo>
                    <a:cubicBezTo>
                      <a:pt x="201" y="0"/>
                      <a:pt x="1" y="234"/>
                      <a:pt x="1" y="467"/>
                    </a:cubicBezTo>
                    <a:cubicBezTo>
                      <a:pt x="1" y="734"/>
                      <a:pt x="201" y="967"/>
                      <a:pt x="468" y="967"/>
                    </a:cubicBezTo>
                    <a:cubicBezTo>
                      <a:pt x="734" y="967"/>
                      <a:pt x="935" y="734"/>
                      <a:pt x="935" y="467"/>
                    </a:cubicBezTo>
                    <a:cubicBezTo>
                      <a:pt x="935" y="234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53"/>
              <p:cNvSpPr/>
              <p:nvPr/>
            </p:nvSpPr>
            <p:spPr>
              <a:xfrm>
                <a:off x="4883046" y="1225230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8" y="0"/>
                    </a:moveTo>
                    <a:cubicBezTo>
                      <a:pt x="201" y="0"/>
                      <a:pt x="1" y="200"/>
                      <a:pt x="1" y="467"/>
                    </a:cubicBezTo>
                    <a:cubicBezTo>
                      <a:pt x="1" y="734"/>
                      <a:pt x="201" y="934"/>
                      <a:pt x="468" y="934"/>
                    </a:cubicBezTo>
                    <a:cubicBezTo>
                      <a:pt x="734" y="934"/>
                      <a:pt x="935" y="734"/>
                      <a:pt x="935" y="467"/>
                    </a:cubicBezTo>
                    <a:cubicBezTo>
                      <a:pt x="935" y="200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53"/>
              <p:cNvSpPr/>
              <p:nvPr/>
            </p:nvSpPr>
            <p:spPr>
              <a:xfrm>
                <a:off x="5032661" y="1494522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7" y="0"/>
                    </a:moveTo>
                    <a:cubicBezTo>
                      <a:pt x="201" y="0"/>
                      <a:pt x="0" y="201"/>
                      <a:pt x="0" y="467"/>
                    </a:cubicBezTo>
                    <a:cubicBezTo>
                      <a:pt x="0" y="734"/>
                      <a:pt x="201" y="934"/>
                      <a:pt x="467" y="934"/>
                    </a:cubicBezTo>
                    <a:cubicBezTo>
                      <a:pt x="734" y="934"/>
                      <a:pt x="934" y="734"/>
                      <a:pt x="934" y="467"/>
                    </a:cubicBezTo>
                    <a:cubicBezTo>
                      <a:pt x="934" y="201"/>
                      <a:pt x="734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53"/>
              <p:cNvSpPr/>
              <p:nvPr/>
            </p:nvSpPr>
            <p:spPr>
              <a:xfrm>
                <a:off x="4821973" y="1710218"/>
                <a:ext cx="66080" cy="66117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1769" extrusionOk="0">
                    <a:moveTo>
                      <a:pt x="901" y="0"/>
                    </a:moveTo>
                    <a:cubicBezTo>
                      <a:pt x="400" y="0"/>
                      <a:pt x="0" y="401"/>
                      <a:pt x="0" y="901"/>
                    </a:cubicBezTo>
                    <a:cubicBezTo>
                      <a:pt x="0" y="1368"/>
                      <a:pt x="400" y="1768"/>
                      <a:pt x="901" y="1768"/>
                    </a:cubicBezTo>
                    <a:cubicBezTo>
                      <a:pt x="1368" y="1768"/>
                      <a:pt x="1768" y="1368"/>
                      <a:pt x="1768" y="901"/>
                    </a:cubicBezTo>
                    <a:cubicBezTo>
                      <a:pt x="1768" y="401"/>
                      <a:pt x="1368" y="0"/>
                      <a:pt x="9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53"/>
              <p:cNvSpPr/>
              <p:nvPr/>
            </p:nvSpPr>
            <p:spPr>
              <a:xfrm>
                <a:off x="4679833" y="1356120"/>
                <a:ext cx="66117" cy="66117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69" extrusionOk="0">
                    <a:moveTo>
                      <a:pt x="868" y="1"/>
                    </a:moveTo>
                    <a:cubicBezTo>
                      <a:pt x="401" y="1"/>
                      <a:pt x="0" y="401"/>
                      <a:pt x="0" y="901"/>
                    </a:cubicBezTo>
                    <a:cubicBezTo>
                      <a:pt x="0" y="1368"/>
                      <a:pt x="401" y="1769"/>
                      <a:pt x="868" y="1769"/>
                    </a:cubicBezTo>
                    <a:cubicBezTo>
                      <a:pt x="1368" y="1769"/>
                      <a:pt x="1768" y="1368"/>
                      <a:pt x="1768" y="901"/>
                    </a:cubicBezTo>
                    <a:cubicBezTo>
                      <a:pt x="1768" y="401"/>
                      <a:pt x="1368" y="1"/>
                      <a:pt x="8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53"/>
              <p:cNvSpPr/>
              <p:nvPr/>
            </p:nvSpPr>
            <p:spPr>
              <a:xfrm>
                <a:off x="3959188" y="965879"/>
                <a:ext cx="243165" cy="160902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201" y="1"/>
                    </a:moveTo>
                    <a:lnTo>
                      <a:pt x="1" y="335"/>
                    </a:lnTo>
                    <a:lnTo>
                      <a:pt x="6305" y="4304"/>
                    </a:lnTo>
                    <a:lnTo>
                      <a:pt x="6506" y="3970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53"/>
              <p:cNvSpPr/>
              <p:nvPr/>
            </p:nvSpPr>
            <p:spPr>
              <a:xfrm>
                <a:off x="4135004" y="791335"/>
                <a:ext cx="200744" cy="133468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200" y="1"/>
                    </a:moveTo>
                    <a:lnTo>
                      <a:pt x="0" y="335"/>
                    </a:lnTo>
                    <a:lnTo>
                      <a:pt x="5171" y="3570"/>
                    </a:lnTo>
                    <a:lnTo>
                      <a:pt x="5371" y="3237"/>
                    </a:lnTo>
                    <a:lnTo>
                      <a:pt x="2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53"/>
              <p:cNvSpPr/>
              <p:nvPr/>
            </p:nvSpPr>
            <p:spPr>
              <a:xfrm>
                <a:off x="4040256" y="868665"/>
                <a:ext cx="235653" cy="149614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4003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104" y="4003"/>
                    </a:lnTo>
                    <a:lnTo>
                      <a:pt x="6305" y="3669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53"/>
              <p:cNvSpPr/>
              <p:nvPr/>
            </p:nvSpPr>
            <p:spPr>
              <a:xfrm>
                <a:off x="3890640" y="1068139"/>
                <a:ext cx="240661" cy="152118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070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238" y="4070"/>
                    </a:lnTo>
                    <a:lnTo>
                      <a:pt x="6438" y="3736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53"/>
              <p:cNvSpPr/>
              <p:nvPr/>
            </p:nvSpPr>
            <p:spPr>
              <a:xfrm>
                <a:off x="3844518" y="1184079"/>
                <a:ext cx="225673" cy="145914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04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5838" y="3903"/>
                    </a:lnTo>
                    <a:lnTo>
                      <a:pt x="6038" y="3570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53"/>
              <p:cNvSpPr/>
              <p:nvPr/>
            </p:nvSpPr>
            <p:spPr>
              <a:xfrm>
                <a:off x="4942884" y="965879"/>
                <a:ext cx="243165" cy="160902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6305" y="1"/>
                    </a:moveTo>
                    <a:lnTo>
                      <a:pt x="1" y="3970"/>
                    </a:lnTo>
                    <a:lnTo>
                      <a:pt x="201" y="4304"/>
                    </a:lnTo>
                    <a:lnTo>
                      <a:pt x="6505" y="335"/>
                    </a:lnTo>
                    <a:lnTo>
                      <a:pt x="6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53"/>
              <p:cNvSpPr/>
              <p:nvPr/>
            </p:nvSpPr>
            <p:spPr>
              <a:xfrm>
                <a:off x="4808256" y="791335"/>
                <a:ext cx="200744" cy="133468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5170" y="1"/>
                    </a:moveTo>
                    <a:lnTo>
                      <a:pt x="0" y="3237"/>
                    </a:lnTo>
                    <a:lnTo>
                      <a:pt x="200" y="3570"/>
                    </a:lnTo>
                    <a:lnTo>
                      <a:pt x="5371" y="335"/>
                    </a:lnTo>
                    <a:lnTo>
                      <a:pt x="51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53"/>
              <p:cNvSpPr/>
              <p:nvPr/>
            </p:nvSpPr>
            <p:spPr>
              <a:xfrm>
                <a:off x="4869329" y="867394"/>
                <a:ext cx="234419" cy="149652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4004" extrusionOk="0">
                    <a:moveTo>
                      <a:pt x="6072" y="1"/>
                    </a:moveTo>
                    <a:lnTo>
                      <a:pt x="1" y="3670"/>
                    </a:lnTo>
                    <a:lnTo>
                      <a:pt x="201" y="4004"/>
                    </a:lnTo>
                    <a:lnTo>
                      <a:pt x="6272" y="368"/>
                    </a:lnTo>
                    <a:lnTo>
                      <a:pt x="6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53"/>
              <p:cNvSpPr/>
              <p:nvPr/>
            </p:nvSpPr>
            <p:spPr>
              <a:xfrm>
                <a:off x="5013973" y="1074381"/>
                <a:ext cx="233148" cy="145877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3903" extrusionOk="0">
                    <a:moveTo>
                      <a:pt x="6038" y="0"/>
                    </a:moveTo>
                    <a:lnTo>
                      <a:pt x="0" y="3569"/>
                    </a:lnTo>
                    <a:lnTo>
                      <a:pt x="200" y="3903"/>
                    </a:lnTo>
                    <a:lnTo>
                      <a:pt x="6238" y="334"/>
                    </a:lnTo>
                    <a:lnTo>
                      <a:pt x="60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53"/>
              <p:cNvSpPr/>
              <p:nvPr/>
            </p:nvSpPr>
            <p:spPr>
              <a:xfrm>
                <a:off x="5075046" y="1189050"/>
                <a:ext cx="224440" cy="139672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3737" extrusionOk="0">
                    <a:moveTo>
                      <a:pt x="5805" y="1"/>
                    </a:moveTo>
                    <a:lnTo>
                      <a:pt x="1" y="3403"/>
                    </a:lnTo>
                    <a:lnTo>
                      <a:pt x="167" y="3737"/>
                    </a:lnTo>
                    <a:lnTo>
                      <a:pt x="6005" y="334"/>
                    </a:lnTo>
                    <a:lnTo>
                      <a:pt x="58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53"/>
              <p:cNvSpPr/>
              <p:nvPr/>
            </p:nvSpPr>
            <p:spPr>
              <a:xfrm>
                <a:off x="3808338" y="649232"/>
                <a:ext cx="1527313" cy="1358974"/>
              </a:xfrm>
              <a:custGeom>
                <a:avLst/>
                <a:gdLst/>
                <a:ahLst/>
                <a:cxnLst/>
                <a:rect l="l" t="t" r="r" b="b"/>
                <a:pathLst>
                  <a:path w="40864" h="36360" extrusionOk="0">
                    <a:moveTo>
                      <a:pt x="20415" y="367"/>
                    </a:moveTo>
                    <a:cubicBezTo>
                      <a:pt x="31456" y="367"/>
                      <a:pt x="40463" y="9374"/>
                      <a:pt x="40463" y="20415"/>
                    </a:cubicBezTo>
                    <a:cubicBezTo>
                      <a:pt x="40463" y="26486"/>
                      <a:pt x="37761" y="32157"/>
                      <a:pt x="33024" y="35993"/>
                    </a:cubicBezTo>
                    <a:lnTo>
                      <a:pt x="7806" y="35993"/>
                    </a:lnTo>
                    <a:cubicBezTo>
                      <a:pt x="3103" y="32157"/>
                      <a:pt x="401" y="26486"/>
                      <a:pt x="401" y="20415"/>
                    </a:cubicBezTo>
                    <a:cubicBezTo>
                      <a:pt x="401" y="9374"/>
                      <a:pt x="9374" y="367"/>
                      <a:pt x="20415" y="367"/>
                    </a:cubicBezTo>
                    <a:close/>
                    <a:moveTo>
                      <a:pt x="20415" y="0"/>
                    </a:moveTo>
                    <a:cubicBezTo>
                      <a:pt x="9174" y="0"/>
                      <a:pt x="1" y="9140"/>
                      <a:pt x="1" y="20415"/>
                    </a:cubicBezTo>
                    <a:cubicBezTo>
                      <a:pt x="1" y="26619"/>
                      <a:pt x="2769" y="32423"/>
                      <a:pt x="7606" y="36326"/>
                    </a:cubicBezTo>
                    <a:lnTo>
                      <a:pt x="7673" y="36360"/>
                    </a:lnTo>
                    <a:lnTo>
                      <a:pt x="33158" y="36360"/>
                    </a:lnTo>
                    <a:lnTo>
                      <a:pt x="33224" y="36326"/>
                    </a:lnTo>
                    <a:cubicBezTo>
                      <a:pt x="38061" y="32423"/>
                      <a:pt x="40863" y="26619"/>
                      <a:pt x="40863" y="20415"/>
                    </a:cubicBezTo>
                    <a:cubicBezTo>
                      <a:pt x="40863" y="9140"/>
                      <a:pt x="31690" y="0"/>
                      <a:pt x="204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53"/>
              <p:cNvSpPr/>
              <p:nvPr/>
            </p:nvSpPr>
            <p:spPr>
              <a:xfrm>
                <a:off x="4319529" y="2038115"/>
                <a:ext cx="187027" cy="139672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37" extrusionOk="0">
                    <a:moveTo>
                      <a:pt x="2502" y="334"/>
                    </a:moveTo>
                    <a:lnTo>
                      <a:pt x="4637" y="3536"/>
                    </a:lnTo>
                    <a:lnTo>
                      <a:pt x="367" y="3536"/>
                    </a:lnTo>
                    <a:lnTo>
                      <a:pt x="2502" y="334"/>
                    </a:lnTo>
                    <a:close/>
                    <a:moveTo>
                      <a:pt x="2502" y="0"/>
                    </a:moveTo>
                    <a:lnTo>
                      <a:pt x="0" y="3736"/>
                    </a:lnTo>
                    <a:lnTo>
                      <a:pt x="5004" y="3736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53"/>
              <p:cNvSpPr/>
              <p:nvPr/>
            </p:nvSpPr>
            <p:spPr>
              <a:xfrm>
                <a:off x="4636178" y="2038115"/>
                <a:ext cx="187064" cy="139672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37" extrusionOk="0">
                    <a:moveTo>
                      <a:pt x="2503" y="334"/>
                    </a:moveTo>
                    <a:lnTo>
                      <a:pt x="4637" y="3536"/>
                    </a:lnTo>
                    <a:lnTo>
                      <a:pt x="368" y="3536"/>
                    </a:lnTo>
                    <a:lnTo>
                      <a:pt x="2503" y="334"/>
                    </a:lnTo>
                    <a:close/>
                    <a:moveTo>
                      <a:pt x="2503" y="0"/>
                    </a:moveTo>
                    <a:lnTo>
                      <a:pt x="1" y="3736"/>
                    </a:lnTo>
                    <a:lnTo>
                      <a:pt x="5004" y="3736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53"/>
              <p:cNvSpPr/>
              <p:nvPr/>
            </p:nvSpPr>
            <p:spPr>
              <a:xfrm>
                <a:off x="3956721" y="2033107"/>
                <a:ext cx="14988" cy="307974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0" y="824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53"/>
              <p:cNvSpPr/>
              <p:nvPr/>
            </p:nvSpPr>
            <p:spPr>
              <a:xfrm>
                <a:off x="4037752" y="2033107"/>
                <a:ext cx="31209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1"/>
                      <a:pt x="401" y="801"/>
                    </a:cubicBezTo>
                    <a:cubicBezTo>
                      <a:pt x="634" y="801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53"/>
              <p:cNvSpPr/>
              <p:nvPr/>
            </p:nvSpPr>
            <p:spPr>
              <a:xfrm>
                <a:off x="4037752" y="2079229"/>
                <a:ext cx="31209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2"/>
                      <a:pt x="401" y="802"/>
                    </a:cubicBezTo>
                    <a:cubicBezTo>
                      <a:pt x="634" y="802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53"/>
              <p:cNvSpPr/>
              <p:nvPr/>
            </p:nvSpPr>
            <p:spPr>
              <a:xfrm>
                <a:off x="4037752" y="2125388"/>
                <a:ext cx="31209" cy="2993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0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0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53"/>
              <p:cNvSpPr/>
              <p:nvPr/>
            </p:nvSpPr>
            <p:spPr>
              <a:xfrm>
                <a:off x="4037752" y="2171509"/>
                <a:ext cx="31209" cy="2993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1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1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53"/>
              <p:cNvSpPr/>
              <p:nvPr/>
            </p:nvSpPr>
            <p:spPr>
              <a:xfrm>
                <a:off x="4037752" y="2217631"/>
                <a:ext cx="31209" cy="31209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167"/>
                      <a:pt x="0" y="401"/>
                    </a:cubicBezTo>
                    <a:cubicBezTo>
                      <a:pt x="0" y="634"/>
                      <a:pt x="201" y="835"/>
                      <a:pt x="401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53"/>
              <p:cNvSpPr/>
              <p:nvPr/>
            </p:nvSpPr>
            <p:spPr>
              <a:xfrm>
                <a:off x="4037752" y="2263753"/>
                <a:ext cx="31209" cy="31209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201"/>
                      <a:pt x="0" y="401"/>
                    </a:cubicBezTo>
                    <a:cubicBezTo>
                      <a:pt x="0" y="635"/>
                      <a:pt x="201" y="835"/>
                      <a:pt x="401" y="835"/>
                    </a:cubicBezTo>
                    <a:cubicBezTo>
                      <a:pt x="634" y="835"/>
                      <a:pt x="834" y="635"/>
                      <a:pt x="834" y="401"/>
                    </a:cubicBezTo>
                    <a:cubicBezTo>
                      <a:pt x="834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53"/>
              <p:cNvSpPr/>
              <p:nvPr/>
            </p:nvSpPr>
            <p:spPr>
              <a:xfrm>
                <a:off x="4037752" y="2309912"/>
                <a:ext cx="31209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201" y="0"/>
                      <a:pt x="0" y="200"/>
                      <a:pt x="0" y="400"/>
                    </a:cubicBezTo>
                    <a:cubicBezTo>
                      <a:pt x="0" y="634"/>
                      <a:pt x="201" y="834"/>
                      <a:pt x="401" y="834"/>
                    </a:cubicBezTo>
                    <a:cubicBezTo>
                      <a:pt x="634" y="834"/>
                      <a:pt x="834" y="634"/>
                      <a:pt x="834" y="400"/>
                    </a:cubicBezTo>
                    <a:cubicBezTo>
                      <a:pt x="834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53"/>
              <p:cNvSpPr/>
              <p:nvPr/>
            </p:nvSpPr>
            <p:spPr>
              <a:xfrm>
                <a:off x="4149954" y="2033107"/>
                <a:ext cx="14988" cy="307974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1" y="1"/>
                    </a:moveTo>
                    <a:lnTo>
                      <a:pt x="1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53"/>
              <p:cNvSpPr/>
              <p:nvPr/>
            </p:nvSpPr>
            <p:spPr>
              <a:xfrm>
                <a:off x="4230985" y="2033107"/>
                <a:ext cx="31209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34" y="801"/>
                    </a:cubicBezTo>
                    <a:cubicBezTo>
                      <a:pt x="635" y="801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53"/>
              <p:cNvSpPr/>
              <p:nvPr/>
            </p:nvSpPr>
            <p:spPr>
              <a:xfrm>
                <a:off x="4230985" y="2079229"/>
                <a:ext cx="31209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34" y="802"/>
                    </a:cubicBezTo>
                    <a:cubicBezTo>
                      <a:pt x="635" y="802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53"/>
              <p:cNvSpPr/>
              <p:nvPr/>
            </p:nvSpPr>
            <p:spPr>
              <a:xfrm>
                <a:off x="4230985" y="2125388"/>
                <a:ext cx="31209" cy="2993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0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0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53"/>
              <p:cNvSpPr/>
              <p:nvPr/>
            </p:nvSpPr>
            <p:spPr>
              <a:xfrm>
                <a:off x="4230985" y="2171509"/>
                <a:ext cx="31209" cy="2993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1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1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53"/>
              <p:cNvSpPr/>
              <p:nvPr/>
            </p:nvSpPr>
            <p:spPr>
              <a:xfrm>
                <a:off x="4230985" y="2217631"/>
                <a:ext cx="31209" cy="31209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4" y="835"/>
                    </a:cubicBezTo>
                    <a:cubicBezTo>
                      <a:pt x="635" y="835"/>
                      <a:pt x="835" y="634"/>
                      <a:pt x="835" y="401"/>
                    </a:cubicBezTo>
                    <a:cubicBezTo>
                      <a:pt x="835" y="167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53"/>
              <p:cNvSpPr/>
              <p:nvPr/>
            </p:nvSpPr>
            <p:spPr>
              <a:xfrm>
                <a:off x="4230985" y="2263753"/>
                <a:ext cx="31209" cy="31209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01"/>
                    </a:cubicBezTo>
                    <a:cubicBezTo>
                      <a:pt x="1" y="635"/>
                      <a:pt x="201" y="835"/>
                      <a:pt x="434" y="835"/>
                    </a:cubicBezTo>
                    <a:cubicBezTo>
                      <a:pt x="635" y="835"/>
                      <a:pt x="835" y="635"/>
                      <a:pt x="835" y="401"/>
                    </a:cubicBezTo>
                    <a:cubicBezTo>
                      <a:pt x="835" y="201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53"/>
              <p:cNvSpPr/>
              <p:nvPr/>
            </p:nvSpPr>
            <p:spPr>
              <a:xfrm>
                <a:off x="4230985" y="2309912"/>
                <a:ext cx="31209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34" y="0"/>
                    </a:moveTo>
                    <a:cubicBezTo>
                      <a:pt x="201" y="0"/>
                      <a:pt x="1" y="200"/>
                      <a:pt x="1" y="400"/>
                    </a:cubicBezTo>
                    <a:cubicBezTo>
                      <a:pt x="1" y="634"/>
                      <a:pt x="201" y="834"/>
                      <a:pt x="434" y="834"/>
                    </a:cubicBezTo>
                    <a:cubicBezTo>
                      <a:pt x="635" y="834"/>
                      <a:pt x="835" y="634"/>
                      <a:pt x="835" y="400"/>
                    </a:cubicBezTo>
                    <a:cubicBezTo>
                      <a:pt x="835" y="200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53"/>
              <p:cNvSpPr/>
              <p:nvPr/>
            </p:nvSpPr>
            <p:spPr>
              <a:xfrm>
                <a:off x="5067571" y="2033107"/>
                <a:ext cx="14988" cy="307974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53"/>
              <p:cNvSpPr/>
              <p:nvPr/>
            </p:nvSpPr>
            <p:spPr>
              <a:xfrm>
                <a:off x="5148602" y="2033107"/>
                <a:ext cx="31209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01" y="801"/>
                    </a:cubicBezTo>
                    <a:cubicBezTo>
                      <a:pt x="634" y="801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53"/>
              <p:cNvSpPr/>
              <p:nvPr/>
            </p:nvSpPr>
            <p:spPr>
              <a:xfrm>
                <a:off x="5148602" y="2079229"/>
                <a:ext cx="31209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01" y="802"/>
                    </a:cubicBezTo>
                    <a:cubicBezTo>
                      <a:pt x="634" y="802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53"/>
              <p:cNvSpPr/>
              <p:nvPr/>
            </p:nvSpPr>
            <p:spPr>
              <a:xfrm>
                <a:off x="5148602" y="2125388"/>
                <a:ext cx="31209" cy="2993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0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0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53"/>
              <p:cNvSpPr/>
              <p:nvPr/>
            </p:nvSpPr>
            <p:spPr>
              <a:xfrm>
                <a:off x="5148602" y="2171509"/>
                <a:ext cx="31209" cy="2993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1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1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53"/>
              <p:cNvSpPr/>
              <p:nvPr/>
            </p:nvSpPr>
            <p:spPr>
              <a:xfrm>
                <a:off x="5148602" y="2217631"/>
                <a:ext cx="31209" cy="31209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167"/>
                      <a:pt x="1" y="401"/>
                    </a:cubicBezTo>
                    <a:cubicBezTo>
                      <a:pt x="1" y="634"/>
                      <a:pt x="167" y="835"/>
                      <a:pt x="401" y="835"/>
                    </a:cubicBezTo>
                    <a:cubicBezTo>
                      <a:pt x="634" y="835"/>
                      <a:pt x="835" y="634"/>
                      <a:pt x="835" y="401"/>
                    </a:cubicBezTo>
                    <a:cubicBezTo>
                      <a:pt x="835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53"/>
              <p:cNvSpPr/>
              <p:nvPr/>
            </p:nvSpPr>
            <p:spPr>
              <a:xfrm>
                <a:off x="5148602" y="2263753"/>
                <a:ext cx="31209" cy="31209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201"/>
                      <a:pt x="1" y="401"/>
                    </a:cubicBezTo>
                    <a:cubicBezTo>
                      <a:pt x="1" y="635"/>
                      <a:pt x="167" y="835"/>
                      <a:pt x="401" y="835"/>
                    </a:cubicBezTo>
                    <a:cubicBezTo>
                      <a:pt x="634" y="835"/>
                      <a:pt x="835" y="635"/>
                      <a:pt x="835" y="401"/>
                    </a:cubicBezTo>
                    <a:cubicBezTo>
                      <a:pt x="835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53"/>
              <p:cNvSpPr/>
              <p:nvPr/>
            </p:nvSpPr>
            <p:spPr>
              <a:xfrm>
                <a:off x="5148602" y="2309912"/>
                <a:ext cx="31209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167" y="0"/>
                      <a:pt x="1" y="200"/>
                      <a:pt x="1" y="400"/>
                    </a:cubicBezTo>
                    <a:cubicBezTo>
                      <a:pt x="1" y="634"/>
                      <a:pt x="167" y="834"/>
                      <a:pt x="401" y="834"/>
                    </a:cubicBezTo>
                    <a:cubicBezTo>
                      <a:pt x="634" y="834"/>
                      <a:pt x="835" y="634"/>
                      <a:pt x="835" y="400"/>
                    </a:cubicBezTo>
                    <a:cubicBezTo>
                      <a:pt x="835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53"/>
              <p:cNvSpPr/>
              <p:nvPr/>
            </p:nvSpPr>
            <p:spPr>
              <a:xfrm>
                <a:off x="4868095" y="2033107"/>
                <a:ext cx="13754" cy="30797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367" y="8240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53"/>
              <p:cNvSpPr/>
              <p:nvPr/>
            </p:nvSpPr>
            <p:spPr>
              <a:xfrm>
                <a:off x="4949126" y="2033107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1"/>
                      <a:pt x="401" y="801"/>
                    </a:cubicBezTo>
                    <a:cubicBezTo>
                      <a:pt x="634" y="801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53"/>
              <p:cNvSpPr/>
              <p:nvPr/>
            </p:nvSpPr>
            <p:spPr>
              <a:xfrm>
                <a:off x="4949126" y="2079229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2"/>
                      <a:pt x="401" y="802"/>
                    </a:cubicBezTo>
                    <a:cubicBezTo>
                      <a:pt x="634" y="802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53"/>
              <p:cNvSpPr/>
              <p:nvPr/>
            </p:nvSpPr>
            <p:spPr>
              <a:xfrm>
                <a:off x="4949126" y="2125388"/>
                <a:ext cx="29975" cy="299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0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0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53"/>
              <p:cNvSpPr/>
              <p:nvPr/>
            </p:nvSpPr>
            <p:spPr>
              <a:xfrm>
                <a:off x="4949126" y="2171509"/>
                <a:ext cx="29975" cy="299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1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1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53"/>
              <p:cNvSpPr/>
              <p:nvPr/>
            </p:nvSpPr>
            <p:spPr>
              <a:xfrm>
                <a:off x="4949126" y="2217631"/>
                <a:ext cx="29975" cy="3120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cubicBezTo>
                      <a:pt x="0" y="634"/>
                      <a:pt x="167" y="835"/>
                      <a:pt x="401" y="835"/>
                    </a:cubicBezTo>
                    <a:cubicBezTo>
                      <a:pt x="634" y="835"/>
                      <a:pt x="801" y="634"/>
                      <a:pt x="801" y="401"/>
                    </a:cubicBezTo>
                    <a:cubicBezTo>
                      <a:pt x="801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53"/>
              <p:cNvSpPr/>
              <p:nvPr/>
            </p:nvSpPr>
            <p:spPr>
              <a:xfrm>
                <a:off x="4949126" y="2263753"/>
                <a:ext cx="29975" cy="3120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201"/>
                      <a:pt x="0" y="401"/>
                    </a:cubicBezTo>
                    <a:cubicBezTo>
                      <a:pt x="0" y="635"/>
                      <a:pt x="167" y="835"/>
                      <a:pt x="401" y="835"/>
                    </a:cubicBezTo>
                    <a:cubicBezTo>
                      <a:pt x="634" y="835"/>
                      <a:pt x="801" y="635"/>
                      <a:pt x="801" y="401"/>
                    </a:cubicBezTo>
                    <a:cubicBezTo>
                      <a:pt x="801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53"/>
              <p:cNvSpPr/>
              <p:nvPr/>
            </p:nvSpPr>
            <p:spPr>
              <a:xfrm>
                <a:off x="4949126" y="2309912"/>
                <a:ext cx="29975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4" extrusionOk="0">
                    <a:moveTo>
                      <a:pt x="401" y="0"/>
                    </a:moveTo>
                    <a:cubicBezTo>
                      <a:pt x="167" y="0"/>
                      <a:pt x="0" y="200"/>
                      <a:pt x="0" y="400"/>
                    </a:cubicBezTo>
                    <a:cubicBezTo>
                      <a:pt x="0" y="634"/>
                      <a:pt x="167" y="834"/>
                      <a:pt x="401" y="834"/>
                    </a:cubicBezTo>
                    <a:cubicBezTo>
                      <a:pt x="634" y="834"/>
                      <a:pt x="801" y="634"/>
                      <a:pt x="801" y="400"/>
                    </a:cubicBezTo>
                    <a:cubicBezTo>
                      <a:pt x="801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53"/>
              <p:cNvSpPr/>
              <p:nvPr/>
            </p:nvSpPr>
            <p:spPr>
              <a:xfrm>
                <a:off x="3937996" y="2336075"/>
                <a:ext cx="52400" cy="5363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968" y="201"/>
                      <a:pt x="1202" y="434"/>
                      <a:pt x="1202" y="734"/>
                    </a:cubicBezTo>
                    <a:cubicBezTo>
                      <a:pt x="1202" y="1001"/>
                      <a:pt x="968" y="1235"/>
                      <a:pt x="701" y="1235"/>
                    </a:cubicBezTo>
                    <a:cubicBezTo>
                      <a:pt x="401" y="1235"/>
                      <a:pt x="168" y="1001"/>
                      <a:pt x="168" y="734"/>
                    </a:cubicBezTo>
                    <a:cubicBezTo>
                      <a:pt x="168" y="434"/>
                      <a:pt x="401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1" y="1"/>
                      <a:pt x="1" y="334"/>
                      <a:pt x="1" y="734"/>
                    </a:cubicBezTo>
                    <a:cubicBezTo>
                      <a:pt x="1" y="1135"/>
                      <a:pt x="301" y="1435"/>
                      <a:pt x="701" y="1435"/>
                    </a:cubicBezTo>
                    <a:cubicBezTo>
                      <a:pt x="1102" y="1435"/>
                      <a:pt x="1402" y="1135"/>
                      <a:pt x="1402" y="734"/>
                    </a:cubicBezTo>
                    <a:cubicBezTo>
                      <a:pt x="1402" y="334"/>
                      <a:pt x="1102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53"/>
              <p:cNvSpPr/>
              <p:nvPr/>
            </p:nvSpPr>
            <p:spPr>
              <a:xfrm>
                <a:off x="4848137" y="2336075"/>
                <a:ext cx="53634" cy="53634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435" extrusionOk="0">
                    <a:moveTo>
                      <a:pt x="734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4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4" y="201"/>
                    </a:cubicBezTo>
                    <a:close/>
                    <a:moveTo>
                      <a:pt x="734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4" y="1435"/>
                    </a:cubicBezTo>
                    <a:cubicBezTo>
                      <a:pt x="1101" y="1435"/>
                      <a:pt x="1435" y="1135"/>
                      <a:pt x="1435" y="734"/>
                    </a:cubicBezTo>
                    <a:cubicBezTo>
                      <a:pt x="1435" y="334"/>
                      <a:pt x="1101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53"/>
              <p:cNvSpPr/>
              <p:nvPr/>
            </p:nvSpPr>
            <p:spPr>
              <a:xfrm>
                <a:off x="4131266" y="2336075"/>
                <a:ext cx="52400" cy="5363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1001" y="201"/>
                      <a:pt x="1234" y="434"/>
                      <a:pt x="1234" y="734"/>
                    </a:cubicBezTo>
                    <a:cubicBezTo>
                      <a:pt x="1234" y="1001"/>
                      <a:pt x="1001" y="1235"/>
                      <a:pt x="701" y="1235"/>
                    </a:cubicBezTo>
                    <a:cubicBezTo>
                      <a:pt x="434" y="1235"/>
                      <a:pt x="200" y="1001"/>
                      <a:pt x="200" y="734"/>
                    </a:cubicBezTo>
                    <a:cubicBezTo>
                      <a:pt x="200" y="434"/>
                      <a:pt x="434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0" y="1"/>
                      <a:pt x="0" y="334"/>
                      <a:pt x="0" y="734"/>
                    </a:cubicBezTo>
                    <a:cubicBezTo>
                      <a:pt x="0" y="1135"/>
                      <a:pt x="300" y="1435"/>
                      <a:pt x="701" y="1435"/>
                    </a:cubicBezTo>
                    <a:cubicBezTo>
                      <a:pt x="1101" y="1435"/>
                      <a:pt x="1401" y="1135"/>
                      <a:pt x="1401" y="734"/>
                    </a:cubicBezTo>
                    <a:cubicBezTo>
                      <a:pt x="1401" y="334"/>
                      <a:pt x="1101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53"/>
              <p:cNvSpPr/>
              <p:nvPr/>
            </p:nvSpPr>
            <p:spPr>
              <a:xfrm>
                <a:off x="5047612" y="2336075"/>
                <a:ext cx="53671" cy="53634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435" extrusionOk="0">
                    <a:moveTo>
                      <a:pt x="735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5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5" y="201"/>
                    </a:cubicBezTo>
                    <a:close/>
                    <a:moveTo>
                      <a:pt x="735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5" y="1435"/>
                    </a:cubicBezTo>
                    <a:cubicBezTo>
                      <a:pt x="1135" y="1435"/>
                      <a:pt x="1435" y="1135"/>
                      <a:pt x="1435" y="734"/>
                    </a:cubicBezTo>
                    <a:cubicBezTo>
                      <a:pt x="1435" y="334"/>
                      <a:pt x="1135" y="1"/>
                      <a:pt x="7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149" name="Google Shape;3149;p53"/>
            <p:cNvCxnSpPr/>
            <p:nvPr/>
          </p:nvCxnSpPr>
          <p:spPr>
            <a:xfrm>
              <a:off x="4572000" y="-50725"/>
              <a:ext cx="0" cy="621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150" name="Google Shape;3150;p53"/>
          <p:cNvGrpSpPr/>
          <p:nvPr/>
        </p:nvGrpSpPr>
        <p:grpSpPr>
          <a:xfrm>
            <a:off x="1685025" y="2871323"/>
            <a:ext cx="5773932" cy="764517"/>
            <a:chOff x="1685025" y="2871323"/>
            <a:chExt cx="5773932" cy="764517"/>
          </a:xfrm>
        </p:grpSpPr>
        <p:sp>
          <p:nvSpPr>
            <p:cNvPr id="3151" name="Google Shape;3151;p53"/>
            <p:cNvSpPr/>
            <p:nvPr/>
          </p:nvSpPr>
          <p:spPr>
            <a:xfrm>
              <a:off x="1685025" y="2871323"/>
              <a:ext cx="386718" cy="764502"/>
            </a:xfrm>
            <a:custGeom>
              <a:avLst/>
              <a:gdLst/>
              <a:ahLst/>
              <a:cxnLst/>
              <a:rect l="l" t="t" r="r" b="b"/>
              <a:pathLst>
                <a:path w="19348" h="38249" extrusionOk="0">
                  <a:moveTo>
                    <a:pt x="11442" y="6039"/>
                  </a:moveTo>
                  <a:cubicBezTo>
                    <a:pt x="8006" y="11076"/>
                    <a:pt x="4570" y="16113"/>
                    <a:pt x="1101" y="21149"/>
                  </a:cubicBezTo>
                  <a:cubicBezTo>
                    <a:pt x="1068" y="21116"/>
                    <a:pt x="1001" y="21116"/>
                    <a:pt x="968" y="21083"/>
                  </a:cubicBezTo>
                  <a:cubicBezTo>
                    <a:pt x="1301" y="19849"/>
                    <a:pt x="1668" y="18614"/>
                    <a:pt x="2035" y="17347"/>
                  </a:cubicBezTo>
                  <a:cubicBezTo>
                    <a:pt x="2068" y="17213"/>
                    <a:pt x="2202" y="17047"/>
                    <a:pt x="2335" y="16913"/>
                  </a:cubicBezTo>
                  <a:cubicBezTo>
                    <a:pt x="5237" y="13344"/>
                    <a:pt x="8139" y="9808"/>
                    <a:pt x="11075" y="6239"/>
                  </a:cubicBezTo>
                  <a:cubicBezTo>
                    <a:pt x="11142" y="6139"/>
                    <a:pt x="11242" y="6039"/>
                    <a:pt x="11442" y="6039"/>
                  </a:cubicBezTo>
                  <a:close/>
                  <a:moveTo>
                    <a:pt x="14677" y="2103"/>
                  </a:moveTo>
                  <a:cubicBezTo>
                    <a:pt x="14711" y="2103"/>
                    <a:pt x="14744" y="2136"/>
                    <a:pt x="14777" y="2136"/>
                  </a:cubicBezTo>
                  <a:cubicBezTo>
                    <a:pt x="11775" y="10842"/>
                    <a:pt x="8740" y="19548"/>
                    <a:pt x="5704" y="28355"/>
                  </a:cubicBezTo>
                  <a:lnTo>
                    <a:pt x="4003" y="26687"/>
                  </a:lnTo>
                  <a:cubicBezTo>
                    <a:pt x="2836" y="25419"/>
                    <a:pt x="1701" y="24118"/>
                    <a:pt x="501" y="22817"/>
                  </a:cubicBezTo>
                  <a:cubicBezTo>
                    <a:pt x="5237" y="15879"/>
                    <a:pt x="9974" y="8974"/>
                    <a:pt x="14677" y="2103"/>
                  </a:cubicBezTo>
                  <a:close/>
                  <a:moveTo>
                    <a:pt x="15378" y="2269"/>
                  </a:moveTo>
                  <a:cubicBezTo>
                    <a:pt x="14944" y="10809"/>
                    <a:pt x="14544" y="19348"/>
                    <a:pt x="14110" y="27954"/>
                  </a:cubicBezTo>
                  <a:cubicBezTo>
                    <a:pt x="11442" y="28188"/>
                    <a:pt x="8807" y="28455"/>
                    <a:pt x="6038" y="28688"/>
                  </a:cubicBezTo>
                  <a:cubicBezTo>
                    <a:pt x="9107" y="19815"/>
                    <a:pt x="12176" y="11042"/>
                    <a:pt x="15211" y="2269"/>
                  </a:cubicBezTo>
                  <a:close/>
                  <a:moveTo>
                    <a:pt x="16612" y="26053"/>
                  </a:moveTo>
                  <a:lnTo>
                    <a:pt x="16612" y="26053"/>
                  </a:lnTo>
                  <a:cubicBezTo>
                    <a:pt x="15411" y="27954"/>
                    <a:pt x="14244" y="29856"/>
                    <a:pt x="13043" y="31790"/>
                  </a:cubicBezTo>
                  <a:cubicBezTo>
                    <a:pt x="13810" y="29622"/>
                    <a:pt x="14744" y="27554"/>
                    <a:pt x="16612" y="26053"/>
                  </a:cubicBezTo>
                  <a:close/>
                  <a:moveTo>
                    <a:pt x="13944" y="28421"/>
                  </a:moveTo>
                  <a:cubicBezTo>
                    <a:pt x="13577" y="29222"/>
                    <a:pt x="13243" y="29956"/>
                    <a:pt x="12909" y="30656"/>
                  </a:cubicBezTo>
                  <a:cubicBezTo>
                    <a:pt x="12276" y="32057"/>
                    <a:pt x="11642" y="33458"/>
                    <a:pt x="11008" y="34859"/>
                  </a:cubicBezTo>
                  <a:cubicBezTo>
                    <a:pt x="10908" y="35059"/>
                    <a:pt x="10775" y="35326"/>
                    <a:pt x="10608" y="35460"/>
                  </a:cubicBezTo>
                  <a:cubicBezTo>
                    <a:pt x="9340" y="36194"/>
                    <a:pt x="8039" y="36927"/>
                    <a:pt x="6672" y="37728"/>
                  </a:cubicBezTo>
                  <a:cubicBezTo>
                    <a:pt x="6505" y="35460"/>
                    <a:pt x="6305" y="33291"/>
                    <a:pt x="6105" y="31090"/>
                  </a:cubicBezTo>
                  <a:lnTo>
                    <a:pt x="6071" y="29155"/>
                  </a:lnTo>
                  <a:cubicBezTo>
                    <a:pt x="8673" y="28922"/>
                    <a:pt x="11242" y="28655"/>
                    <a:pt x="13944" y="28421"/>
                  </a:cubicBezTo>
                  <a:close/>
                  <a:moveTo>
                    <a:pt x="15778" y="1"/>
                  </a:moveTo>
                  <a:cubicBezTo>
                    <a:pt x="15611" y="101"/>
                    <a:pt x="15445" y="168"/>
                    <a:pt x="15311" y="301"/>
                  </a:cubicBezTo>
                  <a:cubicBezTo>
                    <a:pt x="11142" y="5372"/>
                    <a:pt x="7005" y="10475"/>
                    <a:pt x="2836" y="15579"/>
                  </a:cubicBezTo>
                  <a:cubicBezTo>
                    <a:pt x="2402" y="16079"/>
                    <a:pt x="1868" y="16580"/>
                    <a:pt x="1668" y="17180"/>
                  </a:cubicBezTo>
                  <a:cubicBezTo>
                    <a:pt x="1034" y="18981"/>
                    <a:pt x="567" y="20849"/>
                    <a:pt x="0" y="22784"/>
                  </a:cubicBezTo>
                  <a:cubicBezTo>
                    <a:pt x="0" y="22851"/>
                    <a:pt x="34" y="23017"/>
                    <a:pt x="34" y="23151"/>
                  </a:cubicBezTo>
                  <a:cubicBezTo>
                    <a:pt x="634" y="26553"/>
                    <a:pt x="1201" y="29956"/>
                    <a:pt x="1802" y="33325"/>
                  </a:cubicBezTo>
                  <a:cubicBezTo>
                    <a:pt x="1868" y="33625"/>
                    <a:pt x="2068" y="33959"/>
                    <a:pt x="2269" y="34192"/>
                  </a:cubicBezTo>
                  <a:cubicBezTo>
                    <a:pt x="3536" y="35460"/>
                    <a:pt x="4804" y="36727"/>
                    <a:pt x="6071" y="37995"/>
                  </a:cubicBezTo>
                  <a:cubicBezTo>
                    <a:pt x="6221" y="38164"/>
                    <a:pt x="6361" y="38248"/>
                    <a:pt x="6514" y="38248"/>
                  </a:cubicBezTo>
                  <a:cubicBezTo>
                    <a:pt x="6632" y="38248"/>
                    <a:pt x="6759" y="38197"/>
                    <a:pt x="6905" y="38095"/>
                  </a:cubicBezTo>
                  <a:cubicBezTo>
                    <a:pt x="8106" y="37394"/>
                    <a:pt x="9340" y="36761"/>
                    <a:pt x="10508" y="36027"/>
                  </a:cubicBezTo>
                  <a:cubicBezTo>
                    <a:pt x="10875" y="35827"/>
                    <a:pt x="11208" y="35493"/>
                    <a:pt x="11408" y="35159"/>
                  </a:cubicBezTo>
                  <a:cubicBezTo>
                    <a:pt x="13944" y="31190"/>
                    <a:pt x="16445" y="27187"/>
                    <a:pt x="18980" y="23218"/>
                  </a:cubicBezTo>
                  <a:cubicBezTo>
                    <a:pt x="19281" y="22751"/>
                    <a:pt x="19347" y="22317"/>
                    <a:pt x="19247" y="21783"/>
                  </a:cubicBezTo>
                  <a:cubicBezTo>
                    <a:pt x="18147" y="14678"/>
                    <a:pt x="17079" y="7540"/>
                    <a:pt x="15978" y="435"/>
                  </a:cubicBezTo>
                  <a:cubicBezTo>
                    <a:pt x="15945" y="301"/>
                    <a:pt x="15845" y="134"/>
                    <a:pt x="15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 rot="1016509" flipH="1">
              <a:off x="6802781" y="2942009"/>
              <a:ext cx="577924" cy="623149"/>
            </a:xfrm>
            <a:custGeom>
              <a:avLst/>
              <a:gdLst/>
              <a:ahLst/>
              <a:cxnLst/>
              <a:rect l="l" t="t" r="r" b="b"/>
              <a:pathLst>
                <a:path w="23117" h="24926" extrusionOk="0">
                  <a:moveTo>
                    <a:pt x="20448" y="668"/>
                  </a:moveTo>
                  <a:lnTo>
                    <a:pt x="20448" y="668"/>
                  </a:lnTo>
                  <a:cubicBezTo>
                    <a:pt x="20415" y="701"/>
                    <a:pt x="20348" y="735"/>
                    <a:pt x="20282" y="735"/>
                  </a:cubicBezTo>
                  <a:lnTo>
                    <a:pt x="20448" y="668"/>
                  </a:lnTo>
                  <a:close/>
                  <a:moveTo>
                    <a:pt x="20582" y="1135"/>
                  </a:moveTo>
                  <a:cubicBezTo>
                    <a:pt x="20582" y="1168"/>
                    <a:pt x="20615" y="1202"/>
                    <a:pt x="20615" y="1235"/>
                  </a:cubicBezTo>
                  <a:cubicBezTo>
                    <a:pt x="17013" y="3837"/>
                    <a:pt x="13377" y="6439"/>
                    <a:pt x="9707" y="9107"/>
                  </a:cubicBezTo>
                  <a:cubicBezTo>
                    <a:pt x="9040" y="7940"/>
                    <a:pt x="8406" y="6839"/>
                    <a:pt x="7773" y="5672"/>
                  </a:cubicBezTo>
                  <a:cubicBezTo>
                    <a:pt x="12076" y="4137"/>
                    <a:pt x="16312" y="2636"/>
                    <a:pt x="20582" y="1135"/>
                  </a:cubicBezTo>
                  <a:close/>
                  <a:moveTo>
                    <a:pt x="22216" y="1335"/>
                  </a:moveTo>
                  <a:cubicBezTo>
                    <a:pt x="22350" y="3937"/>
                    <a:pt x="22516" y="6506"/>
                    <a:pt x="22650" y="9107"/>
                  </a:cubicBezTo>
                  <a:cubicBezTo>
                    <a:pt x="22683" y="9241"/>
                    <a:pt x="22550" y="9474"/>
                    <a:pt x="22450" y="9508"/>
                  </a:cubicBezTo>
                  <a:cubicBezTo>
                    <a:pt x="20648" y="10142"/>
                    <a:pt x="18847" y="10775"/>
                    <a:pt x="16879" y="11442"/>
                  </a:cubicBezTo>
                  <a:cubicBezTo>
                    <a:pt x="18680" y="7973"/>
                    <a:pt x="20382" y="4638"/>
                    <a:pt x="22083" y="1335"/>
                  </a:cubicBezTo>
                  <a:close/>
                  <a:moveTo>
                    <a:pt x="21482" y="1168"/>
                  </a:moveTo>
                  <a:cubicBezTo>
                    <a:pt x="21516" y="1168"/>
                    <a:pt x="21549" y="1202"/>
                    <a:pt x="21582" y="1235"/>
                  </a:cubicBezTo>
                  <a:cubicBezTo>
                    <a:pt x="19815" y="4638"/>
                    <a:pt x="18080" y="8040"/>
                    <a:pt x="16279" y="11509"/>
                  </a:cubicBezTo>
                  <a:cubicBezTo>
                    <a:pt x="14311" y="10809"/>
                    <a:pt x="12309" y="10108"/>
                    <a:pt x="10174" y="9308"/>
                  </a:cubicBezTo>
                  <a:cubicBezTo>
                    <a:pt x="14010" y="6539"/>
                    <a:pt x="17746" y="3837"/>
                    <a:pt x="21482" y="1168"/>
                  </a:cubicBezTo>
                  <a:close/>
                  <a:moveTo>
                    <a:pt x="7506" y="2536"/>
                  </a:moveTo>
                  <a:cubicBezTo>
                    <a:pt x="7572" y="2536"/>
                    <a:pt x="7606" y="2569"/>
                    <a:pt x="7673" y="2569"/>
                  </a:cubicBezTo>
                  <a:cubicBezTo>
                    <a:pt x="7372" y="3937"/>
                    <a:pt x="7406" y="5305"/>
                    <a:pt x="6572" y="6572"/>
                  </a:cubicBezTo>
                  <a:cubicBezTo>
                    <a:pt x="4904" y="9007"/>
                    <a:pt x="3369" y="11509"/>
                    <a:pt x="1802" y="14011"/>
                  </a:cubicBezTo>
                  <a:cubicBezTo>
                    <a:pt x="1602" y="14311"/>
                    <a:pt x="1268" y="14511"/>
                    <a:pt x="1001" y="14778"/>
                  </a:cubicBezTo>
                  <a:lnTo>
                    <a:pt x="801" y="14578"/>
                  </a:lnTo>
                  <a:cubicBezTo>
                    <a:pt x="3036" y="10575"/>
                    <a:pt x="5271" y="6539"/>
                    <a:pt x="7506" y="2536"/>
                  </a:cubicBezTo>
                  <a:close/>
                  <a:moveTo>
                    <a:pt x="7439" y="6072"/>
                  </a:moveTo>
                  <a:cubicBezTo>
                    <a:pt x="8073" y="7173"/>
                    <a:pt x="8673" y="8207"/>
                    <a:pt x="9274" y="9274"/>
                  </a:cubicBezTo>
                  <a:cubicBezTo>
                    <a:pt x="9340" y="9374"/>
                    <a:pt x="9274" y="9608"/>
                    <a:pt x="9207" y="9708"/>
                  </a:cubicBezTo>
                  <a:cubicBezTo>
                    <a:pt x="8406" y="10809"/>
                    <a:pt x="7639" y="11943"/>
                    <a:pt x="6839" y="13044"/>
                  </a:cubicBezTo>
                  <a:lnTo>
                    <a:pt x="3703" y="17347"/>
                  </a:lnTo>
                  <a:cubicBezTo>
                    <a:pt x="3169" y="16546"/>
                    <a:pt x="2669" y="15779"/>
                    <a:pt x="2235" y="14978"/>
                  </a:cubicBezTo>
                  <a:cubicBezTo>
                    <a:pt x="2102" y="14778"/>
                    <a:pt x="2102" y="14411"/>
                    <a:pt x="2202" y="14211"/>
                  </a:cubicBezTo>
                  <a:cubicBezTo>
                    <a:pt x="3870" y="11543"/>
                    <a:pt x="5571" y="8907"/>
                    <a:pt x="7239" y="6239"/>
                  </a:cubicBezTo>
                  <a:cubicBezTo>
                    <a:pt x="7272" y="6205"/>
                    <a:pt x="7339" y="6172"/>
                    <a:pt x="7439" y="6072"/>
                  </a:cubicBezTo>
                  <a:close/>
                  <a:moveTo>
                    <a:pt x="1602" y="14878"/>
                  </a:moveTo>
                  <a:cubicBezTo>
                    <a:pt x="2235" y="15846"/>
                    <a:pt x="2802" y="16746"/>
                    <a:pt x="3369" y="17680"/>
                  </a:cubicBezTo>
                  <a:cubicBezTo>
                    <a:pt x="3470" y="17814"/>
                    <a:pt x="3503" y="17981"/>
                    <a:pt x="3470" y="18147"/>
                  </a:cubicBezTo>
                  <a:cubicBezTo>
                    <a:pt x="3436" y="18781"/>
                    <a:pt x="3369" y="19382"/>
                    <a:pt x="3303" y="20015"/>
                  </a:cubicBezTo>
                  <a:lnTo>
                    <a:pt x="2836" y="23284"/>
                  </a:lnTo>
                  <a:cubicBezTo>
                    <a:pt x="2035" y="20682"/>
                    <a:pt x="1268" y="18047"/>
                    <a:pt x="467" y="15379"/>
                  </a:cubicBezTo>
                  <a:cubicBezTo>
                    <a:pt x="901" y="15212"/>
                    <a:pt x="1235" y="15045"/>
                    <a:pt x="1602" y="14878"/>
                  </a:cubicBezTo>
                  <a:close/>
                  <a:moveTo>
                    <a:pt x="21783" y="10242"/>
                  </a:moveTo>
                  <a:cubicBezTo>
                    <a:pt x="21816" y="10275"/>
                    <a:pt x="21849" y="10342"/>
                    <a:pt x="21849" y="10375"/>
                  </a:cubicBezTo>
                  <a:cubicBezTo>
                    <a:pt x="21716" y="10508"/>
                    <a:pt x="21549" y="10675"/>
                    <a:pt x="21416" y="10809"/>
                  </a:cubicBezTo>
                  <a:cubicBezTo>
                    <a:pt x="18247" y="13878"/>
                    <a:pt x="15111" y="16946"/>
                    <a:pt x="11976" y="19982"/>
                  </a:cubicBezTo>
                  <a:cubicBezTo>
                    <a:pt x="11609" y="20349"/>
                    <a:pt x="11175" y="20649"/>
                    <a:pt x="10708" y="20883"/>
                  </a:cubicBezTo>
                  <a:cubicBezTo>
                    <a:pt x="8807" y="21817"/>
                    <a:pt x="6905" y="22717"/>
                    <a:pt x="5004" y="23618"/>
                  </a:cubicBezTo>
                  <a:cubicBezTo>
                    <a:pt x="4895" y="23672"/>
                    <a:pt x="4764" y="23727"/>
                    <a:pt x="4610" y="23727"/>
                  </a:cubicBezTo>
                  <a:cubicBezTo>
                    <a:pt x="4576" y="23727"/>
                    <a:pt x="4540" y="23724"/>
                    <a:pt x="4504" y="23718"/>
                  </a:cubicBezTo>
                  <a:cubicBezTo>
                    <a:pt x="4670" y="23551"/>
                    <a:pt x="4837" y="23418"/>
                    <a:pt x="4971" y="23284"/>
                  </a:cubicBezTo>
                  <a:cubicBezTo>
                    <a:pt x="8573" y="19782"/>
                    <a:pt x="12142" y="16279"/>
                    <a:pt x="15745" y="12777"/>
                  </a:cubicBezTo>
                  <a:cubicBezTo>
                    <a:pt x="16245" y="12276"/>
                    <a:pt x="16779" y="11909"/>
                    <a:pt x="17480" y="11709"/>
                  </a:cubicBezTo>
                  <a:cubicBezTo>
                    <a:pt x="18914" y="11242"/>
                    <a:pt x="20348" y="10742"/>
                    <a:pt x="21783" y="10242"/>
                  </a:cubicBezTo>
                  <a:close/>
                  <a:moveTo>
                    <a:pt x="22016" y="1"/>
                  </a:moveTo>
                  <a:cubicBezTo>
                    <a:pt x="17546" y="234"/>
                    <a:pt x="13043" y="435"/>
                    <a:pt x="8540" y="635"/>
                  </a:cubicBezTo>
                  <a:cubicBezTo>
                    <a:pt x="8273" y="668"/>
                    <a:pt x="7939" y="868"/>
                    <a:pt x="7806" y="1068"/>
                  </a:cubicBezTo>
                  <a:cubicBezTo>
                    <a:pt x="5237" y="5672"/>
                    <a:pt x="2702" y="10242"/>
                    <a:pt x="167" y="14845"/>
                  </a:cubicBezTo>
                  <a:cubicBezTo>
                    <a:pt x="34" y="15078"/>
                    <a:pt x="0" y="15412"/>
                    <a:pt x="100" y="15679"/>
                  </a:cubicBezTo>
                  <a:cubicBezTo>
                    <a:pt x="934" y="18581"/>
                    <a:pt x="1802" y="21450"/>
                    <a:pt x="2669" y="24352"/>
                  </a:cubicBezTo>
                  <a:cubicBezTo>
                    <a:pt x="2783" y="24716"/>
                    <a:pt x="2912" y="24925"/>
                    <a:pt x="3175" y="24925"/>
                  </a:cubicBezTo>
                  <a:cubicBezTo>
                    <a:pt x="3296" y="24925"/>
                    <a:pt x="3446" y="24880"/>
                    <a:pt x="3636" y="24785"/>
                  </a:cubicBezTo>
                  <a:cubicBezTo>
                    <a:pt x="5971" y="23651"/>
                    <a:pt x="8340" y="22550"/>
                    <a:pt x="10675" y="21383"/>
                  </a:cubicBezTo>
                  <a:cubicBezTo>
                    <a:pt x="11308" y="21083"/>
                    <a:pt x="11876" y="20682"/>
                    <a:pt x="12376" y="20215"/>
                  </a:cubicBezTo>
                  <a:cubicBezTo>
                    <a:pt x="14044" y="18614"/>
                    <a:pt x="15678" y="16980"/>
                    <a:pt x="17346" y="15379"/>
                  </a:cubicBezTo>
                  <a:cubicBezTo>
                    <a:pt x="19114" y="13644"/>
                    <a:pt x="20949" y="11876"/>
                    <a:pt x="22717" y="10108"/>
                  </a:cubicBezTo>
                  <a:cubicBezTo>
                    <a:pt x="22917" y="9908"/>
                    <a:pt x="23117" y="9508"/>
                    <a:pt x="23117" y="9208"/>
                  </a:cubicBezTo>
                  <a:cubicBezTo>
                    <a:pt x="22983" y="6339"/>
                    <a:pt x="22783" y="3437"/>
                    <a:pt x="22617" y="568"/>
                  </a:cubicBezTo>
                  <a:cubicBezTo>
                    <a:pt x="22617" y="101"/>
                    <a:pt x="22450" y="1"/>
                    <a:pt x="220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3" name="Google Shape;3153;p53"/>
          <p:cNvSpPr txBox="1">
            <a:spLocks noGrp="1"/>
          </p:cNvSpPr>
          <p:nvPr>
            <p:ph type="title"/>
          </p:nvPr>
        </p:nvSpPr>
        <p:spPr>
          <a:xfrm>
            <a:off x="2316450" y="2571750"/>
            <a:ext cx="4511100" cy="12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¡Mystica!</a:t>
            </a:r>
            <a:endParaRPr/>
          </a:p>
        </p:txBody>
      </p:sp>
      <p:sp>
        <p:nvSpPr>
          <p:cNvPr id="3154" name="Google Shape;3154;p53"/>
          <p:cNvSpPr txBox="1">
            <a:spLocks noGrp="1"/>
          </p:cNvSpPr>
          <p:nvPr>
            <p:ph type="subTitle" idx="1"/>
          </p:nvPr>
        </p:nvSpPr>
        <p:spPr>
          <a:xfrm>
            <a:off x="2621250" y="293275"/>
            <a:ext cx="42063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Así nace la Web app...</a:t>
            </a:r>
            <a:endParaRPr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Nuestro Equipo</a:t>
            </a:r>
            <a:endParaRPr/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2"/>
          </p:nvPr>
        </p:nvSpPr>
        <p:spPr>
          <a:xfrm>
            <a:off x="974100" y="3431050"/>
            <a:ext cx="20160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Camilo Rincón</a:t>
            </a:r>
            <a:endParaRPr/>
          </a:p>
        </p:txBody>
      </p:sp>
      <p:sp>
        <p:nvSpPr>
          <p:cNvPr id="2146" name="Google Shape;2146;p37"/>
          <p:cNvSpPr txBox="1">
            <a:spLocks noGrp="1"/>
          </p:cNvSpPr>
          <p:nvPr>
            <p:ph type="subTitle" idx="4"/>
          </p:nvPr>
        </p:nvSpPr>
        <p:spPr>
          <a:xfrm>
            <a:off x="3615744" y="3431050"/>
            <a:ext cx="19125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 Vaernet</a:t>
            </a:r>
            <a:endParaRPr/>
          </a:p>
        </p:txBody>
      </p:sp>
      <p:sp>
        <p:nvSpPr>
          <p:cNvPr id="2147" name="Google Shape;2147;p37"/>
          <p:cNvSpPr txBox="1">
            <a:spLocks noGrp="1"/>
          </p:cNvSpPr>
          <p:nvPr>
            <p:ph type="subTitle" idx="6"/>
          </p:nvPr>
        </p:nvSpPr>
        <p:spPr>
          <a:xfrm>
            <a:off x="6153875" y="3431050"/>
            <a:ext cx="22038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Eduardo Campo</a:t>
            </a:r>
            <a:endParaRPr/>
          </a:p>
        </p:txBody>
      </p:sp>
      <p:pic>
        <p:nvPicPr>
          <p:cNvPr id="2148" name="Google Shape;2148;p37"/>
          <p:cNvPicPr preferRelativeResize="0"/>
          <p:nvPr/>
        </p:nvPicPr>
        <p:blipFill rotWithShape="1">
          <a:blip r:embed="rId3">
            <a:alphaModFix/>
          </a:blip>
          <a:srcRect l="-1910" t="8215" r="1909" b="45631"/>
          <a:stretch/>
        </p:blipFill>
        <p:spPr>
          <a:xfrm rot="1423677">
            <a:off x="1260123" y="1582559"/>
            <a:ext cx="1547736" cy="1547736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49" name="Google Shape;2149;p37"/>
          <p:cNvPicPr preferRelativeResize="0"/>
          <p:nvPr/>
        </p:nvPicPr>
        <p:blipFill rotWithShape="1">
          <a:blip r:embed="rId4">
            <a:alphaModFix/>
          </a:blip>
          <a:srcRect l="5122" r="19875"/>
          <a:stretch/>
        </p:blipFill>
        <p:spPr>
          <a:xfrm>
            <a:off x="3798144" y="1582600"/>
            <a:ext cx="1547700" cy="15477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150" name="Google Shape;2150;p37"/>
          <p:cNvGrpSpPr/>
          <p:nvPr/>
        </p:nvGrpSpPr>
        <p:grpSpPr>
          <a:xfrm rot="2117583" flipH="1">
            <a:off x="4222273" y="1002691"/>
            <a:ext cx="699454" cy="521472"/>
            <a:chOff x="4851125" y="2889175"/>
            <a:chExt cx="567100" cy="422825"/>
          </a:xfrm>
        </p:grpSpPr>
        <p:sp>
          <p:nvSpPr>
            <p:cNvPr id="2151" name="Google Shape;2151;p37"/>
            <p:cNvSpPr/>
            <p:nvPr/>
          </p:nvSpPr>
          <p:spPr>
            <a:xfrm>
              <a:off x="5340650" y="3255275"/>
              <a:ext cx="77575" cy="56725"/>
            </a:xfrm>
            <a:custGeom>
              <a:avLst/>
              <a:gdLst/>
              <a:ahLst/>
              <a:cxnLst/>
              <a:rect l="l" t="t" r="r" b="b"/>
              <a:pathLst>
                <a:path w="3103" h="2269" fill="none" extrusionOk="0">
                  <a:moveTo>
                    <a:pt x="1" y="0"/>
                  </a:moveTo>
                  <a:cubicBezTo>
                    <a:pt x="1035" y="768"/>
                    <a:pt x="2069" y="1501"/>
                    <a:pt x="3103" y="2269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7"/>
            <p:cNvSpPr/>
            <p:nvPr/>
          </p:nvSpPr>
          <p:spPr>
            <a:xfrm>
              <a:off x="5115500" y="3087650"/>
              <a:ext cx="189325" cy="140950"/>
            </a:xfrm>
            <a:custGeom>
              <a:avLst/>
              <a:gdLst/>
              <a:ahLst/>
              <a:cxnLst/>
              <a:rect l="l" t="t" r="r" b="b"/>
              <a:pathLst>
                <a:path w="7573" h="5638" fill="none" extrusionOk="0">
                  <a:moveTo>
                    <a:pt x="0" y="1"/>
                  </a:moveTo>
                  <a:cubicBezTo>
                    <a:pt x="2502" y="1902"/>
                    <a:pt x="5037" y="3770"/>
                    <a:pt x="7572" y="5638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7"/>
            <p:cNvSpPr/>
            <p:nvPr/>
          </p:nvSpPr>
          <p:spPr>
            <a:xfrm>
              <a:off x="4916175" y="2937550"/>
              <a:ext cx="169325" cy="127600"/>
            </a:xfrm>
            <a:custGeom>
              <a:avLst/>
              <a:gdLst/>
              <a:ahLst/>
              <a:cxnLst/>
              <a:rect l="l" t="t" r="r" b="b"/>
              <a:pathLst>
                <a:path w="6773" h="5104" fill="none" extrusionOk="0">
                  <a:moveTo>
                    <a:pt x="1" y="0"/>
                  </a:moveTo>
                  <a:cubicBezTo>
                    <a:pt x="2269" y="1668"/>
                    <a:pt x="4504" y="3403"/>
                    <a:pt x="6772" y="5104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7"/>
            <p:cNvSpPr/>
            <p:nvPr/>
          </p:nvSpPr>
          <p:spPr>
            <a:xfrm>
              <a:off x="4851125" y="2889175"/>
              <a:ext cx="33400" cy="24200"/>
            </a:xfrm>
            <a:custGeom>
              <a:avLst/>
              <a:gdLst/>
              <a:ahLst/>
              <a:cxnLst/>
              <a:rect l="l" t="t" r="r" b="b"/>
              <a:pathLst>
                <a:path w="1336" h="968" fill="none" extrusionOk="0">
                  <a:moveTo>
                    <a:pt x="1" y="1"/>
                  </a:moveTo>
                  <a:cubicBezTo>
                    <a:pt x="435" y="334"/>
                    <a:pt x="868" y="634"/>
                    <a:pt x="1335" y="968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55" name="Google Shape;215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8400" y="1582600"/>
            <a:ext cx="1643400" cy="1666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9" name="Google Shape;3159;p54"/>
          <p:cNvGrpSpPr/>
          <p:nvPr/>
        </p:nvGrpSpPr>
        <p:grpSpPr>
          <a:xfrm>
            <a:off x="984313" y="1193961"/>
            <a:ext cx="3318629" cy="2922552"/>
            <a:chOff x="2036260" y="1475989"/>
            <a:chExt cx="2581787" cy="2273652"/>
          </a:xfrm>
        </p:grpSpPr>
        <p:sp>
          <p:nvSpPr>
            <p:cNvPr id="3160" name="Google Shape;3160;p54"/>
            <p:cNvSpPr/>
            <p:nvPr/>
          </p:nvSpPr>
          <p:spPr>
            <a:xfrm>
              <a:off x="2036260" y="1475989"/>
              <a:ext cx="2581057" cy="1626281"/>
            </a:xfrm>
            <a:custGeom>
              <a:avLst/>
              <a:gdLst/>
              <a:ahLst/>
              <a:cxnLst/>
              <a:rect l="l" t="t" r="r" b="b"/>
              <a:pathLst>
                <a:path w="74259" h="46786" extrusionOk="0">
                  <a:moveTo>
                    <a:pt x="1863" y="0"/>
                  </a:moveTo>
                  <a:cubicBezTo>
                    <a:pt x="838" y="0"/>
                    <a:pt x="1" y="837"/>
                    <a:pt x="1" y="1863"/>
                  </a:cubicBezTo>
                  <a:lnTo>
                    <a:pt x="1" y="46786"/>
                  </a:lnTo>
                  <a:lnTo>
                    <a:pt x="74259" y="46786"/>
                  </a:lnTo>
                  <a:lnTo>
                    <a:pt x="74259" y="1863"/>
                  </a:lnTo>
                  <a:cubicBezTo>
                    <a:pt x="74259" y="837"/>
                    <a:pt x="73422" y="0"/>
                    <a:pt x="7239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4"/>
            <p:cNvSpPr/>
            <p:nvPr/>
          </p:nvSpPr>
          <p:spPr>
            <a:xfrm>
              <a:off x="2944612" y="3351743"/>
              <a:ext cx="763657" cy="334600"/>
            </a:xfrm>
            <a:custGeom>
              <a:avLst/>
              <a:gdLst/>
              <a:ahLst/>
              <a:cxnLst/>
              <a:rect l="l" t="t" r="r" b="b"/>
              <a:pathLst>
                <a:path w="21971" h="9626" extrusionOk="0">
                  <a:moveTo>
                    <a:pt x="2365" y="1"/>
                  </a:moveTo>
                  <a:cubicBezTo>
                    <a:pt x="1570" y="3223"/>
                    <a:pt x="795" y="6404"/>
                    <a:pt x="0" y="9626"/>
                  </a:cubicBezTo>
                  <a:lnTo>
                    <a:pt x="21970" y="9626"/>
                  </a:lnTo>
                  <a:cubicBezTo>
                    <a:pt x="21196" y="6404"/>
                    <a:pt x="20401" y="3223"/>
                    <a:pt x="1962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4"/>
            <p:cNvSpPr/>
            <p:nvPr/>
          </p:nvSpPr>
          <p:spPr>
            <a:xfrm>
              <a:off x="2858796" y="3686343"/>
              <a:ext cx="936715" cy="63298"/>
            </a:xfrm>
            <a:custGeom>
              <a:avLst/>
              <a:gdLst/>
              <a:ahLst/>
              <a:cxnLst/>
              <a:rect l="l" t="t" r="r" b="b"/>
              <a:pathLst>
                <a:path w="26950" h="1821" extrusionOk="0">
                  <a:moveTo>
                    <a:pt x="1130" y="0"/>
                  </a:moveTo>
                  <a:cubicBezTo>
                    <a:pt x="503" y="0"/>
                    <a:pt x="0" y="586"/>
                    <a:pt x="0" y="1319"/>
                  </a:cubicBezTo>
                  <a:lnTo>
                    <a:pt x="0" y="1821"/>
                  </a:lnTo>
                  <a:lnTo>
                    <a:pt x="26950" y="1821"/>
                  </a:lnTo>
                  <a:lnTo>
                    <a:pt x="26950" y="1319"/>
                  </a:lnTo>
                  <a:cubicBezTo>
                    <a:pt x="26950" y="565"/>
                    <a:pt x="26427" y="0"/>
                    <a:pt x="2582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4"/>
            <p:cNvSpPr/>
            <p:nvPr/>
          </p:nvSpPr>
          <p:spPr>
            <a:xfrm>
              <a:off x="2036260" y="3102236"/>
              <a:ext cx="2581787" cy="249507"/>
            </a:xfrm>
            <a:custGeom>
              <a:avLst/>
              <a:gdLst/>
              <a:ahLst/>
              <a:cxnLst/>
              <a:rect l="l" t="t" r="r" b="b"/>
              <a:pathLst>
                <a:path w="74280" h="7178" extrusionOk="0">
                  <a:moveTo>
                    <a:pt x="1" y="1"/>
                  </a:moveTo>
                  <a:lnTo>
                    <a:pt x="1" y="5315"/>
                  </a:lnTo>
                  <a:cubicBezTo>
                    <a:pt x="1" y="6341"/>
                    <a:pt x="838" y="7177"/>
                    <a:pt x="1863" y="7177"/>
                  </a:cubicBezTo>
                  <a:lnTo>
                    <a:pt x="72438" y="7177"/>
                  </a:lnTo>
                  <a:cubicBezTo>
                    <a:pt x="73443" y="7177"/>
                    <a:pt x="74280" y="6341"/>
                    <a:pt x="74280" y="5315"/>
                  </a:cubicBezTo>
                  <a:lnTo>
                    <a:pt x="7428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4" name="Google Shape;3164;p54"/>
          <p:cNvSpPr txBox="1">
            <a:spLocks noGrp="1"/>
          </p:cNvSpPr>
          <p:nvPr>
            <p:ph type="subTitle" idx="1"/>
          </p:nvPr>
        </p:nvSpPr>
        <p:spPr>
          <a:xfrm>
            <a:off x="5293438" y="2645000"/>
            <a:ext cx="2390700" cy="11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Accesible desde cualquier navegador</a:t>
            </a:r>
            <a:endParaRPr sz="1800"/>
          </a:p>
        </p:txBody>
      </p:sp>
      <p:sp>
        <p:nvSpPr>
          <p:cNvPr id="3165" name="Google Shape;3165;p54"/>
          <p:cNvSpPr txBox="1">
            <a:spLocks noGrp="1"/>
          </p:cNvSpPr>
          <p:nvPr>
            <p:ph type="subTitle" idx="2"/>
          </p:nvPr>
        </p:nvSpPr>
        <p:spPr>
          <a:xfrm>
            <a:off x="5293451" y="1396600"/>
            <a:ext cx="2390700" cy="12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Desktop Web</a:t>
            </a:r>
            <a:endParaRPr sz="3800"/>
          </a:p>
        </p:txBody>
      </p:sp>
      <p:sp>
        <p:nvSpPr>
          <p:cNvPr id="3166" name="Google Shape;3166;p54"/>
          <p:cNvSpPr/>
          <p:nvPr/>
        </p:nvSpPr>
        <p:spPr>
          <a:xfrm rot="670896">
            <a:off x="416364" y="663857"/>
            <a:ext cx="2714" cy="1401"/>
          </a:xfrm>
          <a:custGeom>
            <a:avLst/>
            <a:gdLst/>
            <a:ahLst/>
            <a:cxnLst/>
            <a:rect l="l" t="t" r="r" b="b"/>
            <a:pathLst>
              <a:path w="62" h="32" extrusionOk="0">
                <a:moveTo>
                  <a:pt x="31" y="1"/>
                </a:moveTo>
                <a:cubicBezTo>
                  <a:pt x="0" y="1"/>
                  <a:pt x="0" y="31"/>
                  <a:pt x="31" y="31"/>
                </a:cubicBezTo>
                <a:cubicBezTo>
                  <a:pt x="61" y="31"/>
                  <a:pt x="61" y="1"/>
                  <a:pt x="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7" name="Google Shape;3167;p54"/>
          <p:cNvSpPr/>
          <p:nvPr/>
        </p:nvSpPr>
        <p:spPr>
          <a:xfrm>
            <a:off x="1221176" y="1399349"/>
            <a:ext cx="2844862" cy="1792606"/>
          </a:xfrm>
          <a:custGeom>
            <a:avLst/>
            <a:gdLst/>
            <a:ahLst/>
            <a:cxnLst/>
            <a:rect l="l" t="t" r="r" b="b"/>
            <a:pathLst>
              <a:path w="74259" h="46786" extrusionOk="0">
                <a:moveTo>
                  <a:pt x="1863" y="0"/>
                </a:moveTo>
                <a:cubicBezTo>
                  <a:pt x="838" y="0"/>
                  <a:pt x="1" y="837"/>
                  <a:pt x="1" y="1863"/>
                </a:cubicBezTo>
                <a:lnTo>
                  <a:pt x="1" y="46786"/>
                </a:lnTo>
                <a:lnTo>
                  <a:pt x="74259" y="46786"/>
                </a:lnTo>
                <a:lnTo>
                  <a:pt x="74259" y="1863"/>
                </a:lnTo>
                <a:cubicBezTo>
                  <a:pt x="74259" y="837"/>
                  <a:pt x="73422" y="0"/>
                  <a:pt x="72396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8" name="Google Shape;3168;p54"/>
          <p:cNvSpPr txBox="1">
            <a:spLocks noGrp="1"/>
          </p:cNvSpPr>
          <p:nvPr>
            <p:ph type="subTitle" idx="1"/>
          </p:nvPr>
        </p:nvSpPr>
        <p:spPr>
          <a:xfrm>
            <a:off x="1255150" y="2635665"/>
            <a:ext cx="28506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  Descubre tu universo</a:t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3169" name="Google Shape;3169;p54"/>
          <p:cNvSpPr txBox="1">
            <a:spLocks noGrp="1"/>
          </p:cNvSpPr>
          <p:nvPr>
            <p:ph type="title" idx="4294967295"/>
          </p:nvPr>
        </p:nvSpPr>
        <p:spPr>
          <a:xfrm>
            <a:off x="1151861" y="2076774"/>
            <a:ext cx="3057300" cy="6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¡Mystica!</a:t>
            </a:r>
            <a:endParaRPr sz="3400"/>
          </a:p>
        </p:txBody>
      </p:sp>
      <p:grpSp>
        <p:nvGrpSpPr>
          <p:cNvPr id="3170" name="Google Shape;3170;p54"/>
          <p:cNvGrpSpPr/>
          <p:nvPr/>
        </p:nvGrpSpPr>
        <p:grpSpPr>
          <a:xfrm>
            <a:off x="2394379" y="1397422"/>
            <a:ext cx="498222" cy="774421"/>
            <a:chOff x="3588904" y="-50725"/>
            <a:chExt cx="1966149" cy="2622489"/>
          </a:xfrm>
        </p:grpSpPr>
        <p:grpSp>
          <p:nvGrpSpPr>
            <p:cNvPr id="3171" name="Google Shape;3171;p54"/>
            <p:cNvGrpSpPr/>
            <p:nvPr/>
          </p:nvGrpSpPr>
          <p:grpSpPr>
            <a:xfrm>
              <a:off x="3588904" y="539497"/>
              <a:ext cx="1966149" cy="2032267"/>
              <a:chOff x="3588904" y="539497"/>
              <a:chExt cx="1966149" cy="2032267"/>
            </a:xfrm>
          </p:grpSpPr>
          <p:sp>
            <p:nvSpPr>
              <p:cNvPr id="3172" name="Google Shape;3172;p54"/>
              <p:cNvSpPr/>
              <p:nvPr/>
            </p:nvSpPr>
            <p:spPr>
              <a:xfrm>
                <a:off x="4563893" y="2000702"/>
                <a:ext cx="14987" cy="471299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2610" extrusionOk="0">
                    <a:moveTo>
                      <a:pt x="0" y="0"/>
                    </a:moveTo>
                    <a:lnTo>
                      <a:pt x="0" y="12609"/>
                    </a:lnTo>
                    <a:lnTo>
                      <a:pt x="400" y="12609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54"/>
              <p:cNvSpPr/>
              <p:nvPr/>
            </p:nvSpPr>
            <p:spPr>
              <a:xfrm>
                <a:off x="4576339" y="2216211"/>
                <a:ext cx="123487" cy="102445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2741" extrusionOk="0">
                    <a:moveTo>
                      <a:pt x="222" y="0"/>
                    </a:moveTo>
                    <a:cubicBezTo>
                      <a:pt x="105" y="0"/>
                      <a:pt x="34" y="5"/>
                      <a:pt x="34" y="5"/>
                    </a:cubicBezTo>
                    <a:cubicBezTo>
                      <a:pt x="34" y="5"/>
                      <a:pt x="1" y="1373"/>
                      <a:pt x="1168" y="1940"/>
                    </a:cubicBezTo>
                    <a:cubicBezTo>
                      <a:pt x="2302" y="2540"/>
                      <a:pt x="3303" y="2741"/>
                      <a:pt x="3303" y="2741"/>
                    </a:cubicBezTo>
                    <a:cubicBezTo>
                      <a:pt x="3303" y="2741"/>
                      <a:pt x="2302" y="706"/>
                      <a:pt x="1669" y="305"/>
                    </a:cubicBezTo>
                    <a:cubicBezTo>
                      <a:pt x="1204" y="36"/>
                      <a:pt x="542" y="0"/>
                      <a:pt x="2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54"/>
              <p:cNvSpPr/>
              <p:nvPr/>
            </p:nvSpPr>
            <p:spPr>
              <a:xfrm>
                <a:off x="4442944" y="2216211"/>
                <a:ext cx="123450" cy="102445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2741" extrusionOk="0">
                    <a:moveTo>
                      <a:pt x="3082" y="0"/>
                    </a:moveTo>
                    <a:cubicBezTo>
                      <a:pt x="2762" y="0"/>
                      <a:pt x="2100" y="36"/>
                      <a:pt x="1635" y="305"/>
                    </a:cubicBezTo>
                    <a:cubicBezTo>
                      <a:pt x="1001" y="706"/>
                      <a:pt x="0" y="2741"/>
                      <a:pt x="0" y="2741"/>
                    </a:cubicBezTo>
                    <a:cubicBezTo>
                      <a:pt x="0" y="2741"/>
                      <a:pt x="1001" y="2540"/>
                      <a:pt x="2169" y="1940"/>
                    </a:cubicBezTo>
                    <a:cubicBezTo>
                      <a:pt x="3303" y="1373"/>
                      <a:pt x="3269" y="5"/>
                      <a:pt x="3269" y="5"/>
                    </a:cubicBezTo>
                    <a:cubicBezTo>
                      <a:pt x="3269" y="5"/>
                      <a:pt x="3198" y="0"/>
                      <a:pt x="30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54"/>
              <p:cNvSpPr/>
              <p:nvPr/>
            </p:nvSpPr>
            <p:spPr>
              <a:xfrm>
                <a:off x="4575105" y="2321050"/>
                <a:ext cx="78562" cy="6492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85" y="1"/>
                    </a:moveTo>
                    <a:cubicBezTo>
                      <a:pt x="32" y="1"/>
                      <a:pt x="0" y="2"/>
                      <a:pt x="0" y="2"/>
                    </a:cubicBezTo>
                    <a:cubicBezTo>
                      <a:pt x="0" y="2"/>
                      <a:pt x="0" y="870"/>
                      <a:pt x="734" y="1236"/>
                    </a:cubicBezTo>
                    <a:cubicBezTo>
                      <a:pt x="1468" y="1637"/>
                      <a:pt x="2102" y="1737"/>
                      <a:pt x="2102" y="1737"/>
                    </a:cubicBezTo>
                    <a:cubicBezTo>
                      <a:pt x="2102" y="1737"/>
                      <a:pt x="1468" y="469"/>
                      <a:pt x="1034" y="202"/>
                    </a:cubicBezTo>
                    <a:cubicBezTo>
                      <a:pt x="723" y="21"/>
                      <a:pt x="270" y="1"/>
                      <a:pt x="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54"/>
              <p:cNvSpPr/>
              <p:nvPr/>
            </p:nvSpPr>
            <p:spPr>
              <a:xfrm>
                <a:off x="4490337" y="2321050"/>
                <a:ext cx="78562" cy="6492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1984" y="1"/>
                    </a:moveTo>
                    <a:cubicBezTo>
                      <a:pt x="1798" y="1"/>
                      <a:pt x="1345" y="21"/>
                      <a:pt x="1034" y="202"/>
                    </a:cubicBezTo>
                    <a:cubicBezTo>
                      <a:pt x="634" y="469"/>
                      <a:pt x="0" y="1737"/>
                      <a:pt x="0" y="1737"/>
                    </a:cubicBezTo>
                    <a:cubicBezTo>
                      <a:pt x="0" y="1737"/>
                      <a:pt x="634" y="1637"/>
                      <a:pt x="1368" y="1236"/>
                    </a:cubicBezTo>
                    <a:cubicBezTo>
                      <a:pt x="2102" y="870"/>
                      <a:pt x="2068" y="2"/>
                      <a:pt x="2068" y="2"/>
                    </a:cubicBezTo>
                    <a:cubicBezTo>
                      <a:pt x="2068" y="2"/>
                      <a:pt x="2037" y="1"/>
                      <a:pt x="1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54"/>
              <p:cNvSpPr/>
              <p:nvPr/>
            </p:nvSpPr>
            <p:spPr>
              <a:xfrm>
                <a:off x="4535188" y="2452015"/>
                <a:ext cx="72358" cy="72358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936" extrusionOk="0">
                    <a:moveTo>
                      <a:pt x="968" y="1"/>
                    </a:moveTo>
                    <a:cubicBezTo>
                      <a:pt x="435" y="1"/>
                      <a:pt x="1" y="434"/>
                      <a:pt x="1" y="968"/>
                    </a:cubicBezTo>
                    <a:cubicBezTo>
                      <a:pt x="1" y="1502"/>
                      <a:pt x="435" y="1935"/>
                      <a:pt x="968" y="1935"/>
                    </a:cubicBezTo>
                    <a:cubicBezTo>
                      <a:pt x="1502" y="1935"/>
                      <a:pt x="1936" y="1502"/>
                      <a:pt x="1936" y="968"/>
                    </a:cubicBezTo>
                    <a:cubicBezTo>
                      <a:pt x="1936" y="434"/>
                      <a:pt x="1502" y="1"/>
                      <a:pt x="9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54"/>
              <p:cNvSpPr/>
              <p:nvPr/>
            </p:nvSpPr>
            <p:spPr>
              <a:xfrm>
                <a:off x="3704882" y="203310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54"/>
              <p:cNvSpPr/>
              <p:nvPr/>
            </p:nvSpPr>
            <p:spPr>
              <a:xfrm>
                <a:off x="3704882" y="2064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68"/>
                      <a:pt x="133" y="568"/>
                      <a:pt x="267" y="568"/>
                    </a:cubicBezTo>
                    <a:cubicBezTo>
                      <a:pt x="434" y="568"/>
                      <a:pt x="567" y="468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54"/>
              <p:cNvSpPr/>
              <p:nvPr/>
            </p:nvSpPr>
            <p:spPr>
              <a:xfrm>
                <a:off x="3704882" y="2096683"/>
                <a:ext cx="21229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54"/>
              <p:cNvSpPr/>
              <p:nvPr/>
            </p:nvSpPr>
            <p:spPr>
              <a:xfrm>
                <a:off x="3704882" y="2129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54"/>
              <p:cNvSpPr/>
              <p:nvPr/>
            </p:nvSpPr>
            <p:spPr>
              <a:xfrm>
                <a:off x="3704882" y="216029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54"/>
              <p:cNvSpPr/>
              <p:nvPr/>
            </p:nvSpPr>
            <p:spPr>
              <a:xfrm>
                <a:off x="3704882" y="2192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54"/>
              <p:cNvSpPr/>
              <p:nvPr/>
            </p:nvSpPr>
            <p:spPr>
              <a:xfrm>
                <a:off x="3704882" y="222510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54"/>
              <p:cNvSpPr/>
              <p:nvPr/>
            </p:nvSpPr>
            <p:spPr>
              <a:xfrm>
                <a:off x="3704882" y="2256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54"/>
              <p:cNvSpPr/>
              <p:nvPr/>
            </p:nvSpPr>
            <p:spPr>
              <a:xfrm>
                <a:off x="3704882" y="2288682"/>
                <a:ext cx="21229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54"/>
              <p:cNvSpPr/>
              <p:nvPr/>
            </p:nvSpPr>
            <p:spPr>
              <a:xfrm>
                <a:off x="3704882" y="2321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54"/>
              <p:cNvSpPr/>
              <p:nvPr/>
            </p:nvSpPr>
            <p:spPr>
              <a:xfrm>
                <a:off x="3704882" y="235229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54"/>
              <p:cNvSpPr/>
              <p:nvPr/>
            </p:nvSpPr>
            <p:spPr>
              <a:xfrm>
                <a:off x="3704882" y="2384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54"/>
              <p:cNvSpPr/>
              <p:nvPr/>
            </p:nvSpPr>
            <p:spPr>
              <a:xfrm>
                <a:off x="3621347" y="2425852"/>
                <a:ext cx="187025" cy="140904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70" extrusionOk="0">
                    <a:moveTo>
                      <a:pt x="2502" y="367"/>
                    </a:moveTo>
                    <a:lnTo>
                      <a:pt x="4637" y="3569"/>
                    </a:lnTo>
                    <a:lnTo>
                      <a:pt x="367" y="3569"/>
                    </a:lnTo>
                    <a:lnTo>
                      <a:pt x="2502" y="367"/>
                    </a:lnTo>
                    <a:close/>
                    <a:moveTo>
                      <a:pt x="2502" y="0"/>
                    </a:moveTo>
                    <a:lnTo>
                      <a:pt x="0" y="3770"/>
                    </a:lnTo>
                    <a:lnTo>
                      <a:pt x="5004" y="3770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54"/>
              <p:cNvSpPr/>
              <p:nvPr/>
            </p:nvSpPr>
            <p:spPr>
              <a:xfrm>
                <a:off x="5334360" y="2430823"/>
                <a:ext cx="187062" cy="140941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71" extrusionOk="0">
                    <a:moveTo>
                      <a:pt x="2503" y="368"/>
                    </a:moveTo>
                    <a:lnTo>
                      <a:pt x="4637" y="3570"/>
                    </a:lnTo>
                    <a:lnTo>
                      <a:pt x="368" y="3570"/>
                    </a:lnTo>
                    <a:lnTo>
                      <a:pt x="2503" y="368"/>
                    </a:lnTo>
                    <a:close/>
                    <a:moveTo>
                      <a:pt x="2503" y="1"/>
                    </a:moveTo>
                    <a:lnTo>
                      <a:pt x="1" y="3770"/>
                    </a:lnTo>
                    <a:lnTo>
                      <a:pt x="5004" y="3770"/>
                    </a:lnTo>
                    <a:lnTo>
                      <a:pt x="25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54"/>
              <p:cNvSpPr/>
              <p:nvPr/>
            </p:nvSpPr>
            <p:spPr>
              <a:xfrm>
                <a:off x="5416662" y="2033107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54"/>
              <p:cNvSpPr/>
              <p:nvPr/>
            </p:nvSpPr>
            <p:spPr>
              <a:xfrm>
                <a:off x="5416662" y="2064278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54"/>
              <p:cNvSpPr/>
              <p:nvPr/>
            </p:nvSpPr>
            <p:spPr>
              <a:xfrm>
                <a:off x="5416662" y="2096683"/>
                <a:ext cx="22462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54"/>
              <p:cNvSpPr/>
              <p:nvPr/>
            </p:nvSpPr>
            <p:spPr>
              <a:xfrm>
                <a:off x="5416662" y="2129125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54"/>
              <p:cNvSpPr/>
              <p:nvPr/>
            </p:nvSpPr>
            <p:spPr>
              <a:xfrm>
                <a:off x="5416662" y="2160297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54"/>
              <p:cNvSpPr/>
              <p:nvPr/>
            </p:nvSpPr>
            <p:spPr>
              <a:xfrm>
                <a:off x="5416662" y="2192701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54"/>
              <p:cNvSpPr/>
              <p:nvPr/>
            </p:nvSpPr>
            <p:spPr>
              <a:xfrm>
                <a:off x="5416662" y="2225106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54"/>
              <p:cNvSpPr/>
              <p:nvPr/>
            </p:nvSpPr>
            <p:spPr>
              <a:xfrm>
                <a:off x="5416662" y="2256278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54"/>
              <p:cNvSpPr/>
              <p:nvPr/>
            </p:nvSpPr>
            <p:spPr>
              <a:xfrm>
                <a:off x="5416662" y="2288682"/>
                <a:ext cx="22462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54"/>
              <p:cNvSpPr/>
              <p:nvPr/>
            </p:nvSpPr>
            <p:spPr>
              <a:xfrm>
                <a:off x="5416662" y="2321125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54"/>
              <p:cNvSpPr/>
              <p:nvPr/>
            </p:nvSpPr>
            <p:spPr>
              <a:xfrm>
                <a:off x="5416662" y="2352296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54"/>
              <p:cNvSpPr/>
              <p:nvPr/>
            </p:nvSpPr>
            <p:spPr>
              <a:xfrm>
                <a:off x="5416662" y="2384701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54"/>
              <p:cNvSpPr/>
              <p:nvPr/>
            </p:nvSpPr>
            <p:spPr>
              <a:xfrm>
                <a:off x="3588904" y="539497"/>
                <a:ext cx="1966149" cy="1476163"/>
              </a:xfrm>
              <a:custGeom>
                <a:avLst/>
                <a:gdLst/>
                <a:ahLst/>
                <a:cxnLst/>
                <a:rect l="l" t="t" r="r" b="b"/>
                <a:pathLst>
                  <a:path w="52606" h="39496" extrusionOk="0">
                    <a:moveTo>
                      <a:pt x="26286" y="1402"/>
                    </a:moveTo>
                    <a:lnTo>
                      <a:pt x="51137" y="38729"/>
                    </a:lnTo>
                    <a:lnTo>
                      <a:pt x="1435" y="38729"/>
                    </a:lnTo>
                    <a:lnTo>
                      <a:pt x="26286" y="1402"/>
                    </a:lnTo>
                    <a:close/>
                    <a:moveTo>
                      <a:pt x="26286" y="1"/>
                    </a:moveTo>
                    <a:lnTo>
                      <a:pt x="1" y="39496"/>
                    </a:lnTo>
                    <a:lnTo>
                      <a:pt x="52605" y="39496"/>
                    </a:lnTo>
                    <a:lnTo>
                      <a:pt x="262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54"/>
              <p:cNvSpPr/>
              <p:nvPr/>
            </p:nvSpPr>
            <p:spPr>
              <a:xfrm>
                <a:off x="3784642" y="1811207"/>
                <a:ext cx="114741" cy="11470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669" y="901"/>
                      <a:pt x="2669" y="1535"/>
                    </a:cubicBezTo>
                    <a:cubicBezTo>
                      <a:pt x="2669" y="2168"/>
                      <a:pt x="2169" y="2669"/>
                      <a:pt x="1535" y="2669"/>
                    </a:cubicBezTo>
                    <a:cubicBezTo>
                      <a:pt x="902" y="2669"/>
                      <a:pt x="401" y="2168"/>
                      <a:pt x="401" y="1535"/>
                    </a:cubicBezTo>
                    <a:cubicBezTo>
                      <a:pt x="401" y="901"/>
                      <a:pt x="902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369" y="3069"/>
                      <a:pt x="3070" y="2369"/>
                      <a:pt x="3070" y="1535"/>
                    </a:cubicBezTo>
                    <a:cubicBezTo>
                      <a:pt x="3070" y="701"/>
                      <a:pt x="2369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54"/>
              <p:cNvSpPr/>
              <p:nvPr/>
            </p:nvSpPr>
            <p:spPr>
              <a:xfrm>
                <a:off x="5243349" y="1811207"/>
                <a:ext cx="114741" cy="11470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703" y="901"/>
                      <a:pt x="2703" y="1535"/>
                    </a:cubicBezTo>
                    <a:cubicBezTo>
                      <a:pt x="2703" y="2168"/>
                      <a:pt x="2169" y="2669"/>
                      <a:pt x="1535" y="2669"/>
                    </a:cubicBezTo>
                    <a:cubicBezTo>
                      <a:pt x="935" y="2669"/>
                      <a:pt x="401" y="2168"/>
                      <a:pt x="401" y="1535"/>
                    </a:cubicBezTo>
                    <a:cubicBezTo>
                      <a:pt x="401" y="901"/>
                      <a:pt x="935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402" y="3069"/>
                      <a:pt x="3070" y="2369"/>
                      <a:pt x="3070" y="1535"/>
                    </a:cubicBezTo>
                    <a:cubicBezTo>
                      <a:pt x="3070" y="701"/>
                      <a:pt x="2402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54"/>
              <p:cNvSpPr/>
              <p:nvPr/>
            </p:nvSpPr>
            <p:spPr>
              <a:xfrm>
                <a:off x="4482824" y="721517"/>
                <a:ext cx="178316" cy="339178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9075" extrusionOk="0">
                    <a:moveTo>
                      <a:pt x="2369" y="1"/>
                    </a:moveTo>
                    <a:lnTo>
                      <a:pt x="1" y="3904"/>
                    </a:lnTo>
                    <a:lnTo>
                      <a:pt x="2269" y="9074"/>
                    </a:lnTo>
                    <a:lnTo>
                      <a:pt x="4771" y="3804"/>
                    </a:lnTo>
                    <a:lnTo>
                      <a:pt x="23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54"/>
              <p:cNvSpPr/>
              <p:nvPr/>
            </p:nvSpPr>
            <p:spPr>
              <a:xfrm>
                <a:off x="4339450" y="1177837"/>
                <a:ext cx="470065" cy="701940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18781" extrusionOk="0">
                    <a:moveTo>
                      <a:pt x="9408" y="401"/>
                    </a:moveTo>
                    <a:cubicBezTo>
                      <a:pt x="9975" y="401"/>
                      <a:pt x="10542" y="468"/>
                      <a:pt x="11109" y="568"/>
                    </a:cubicBezTo>
                    <a:cubicBezTo>
                      <a:pt x="7439" y="1902"/>
                      <a:pt x="4904" y="5438"/>
                      <a:pt x="4904" y="9407"/>
                    </a:cubicBezTo>
                    <a:cubicBezTo>
                      <a:pt x="4904" y="13377"/>
                      <a:pt x="7439" y="16879"/>
                      <a:pt x="11109" y="18214"/>
                    </a:cubicBezTo>
                    <a:cubicBezTo>
                      <a:pt x="10542" y="18347"/>
                      <a:pt x="9975" y="18414"/>
                      <a:pt x="9408" y="18414"/>
                    </a:cubicBezTo>
                    <a:cubicBezTo>
                      <a:pt x="4437" y="18414"/>
                      <a:pt x="401" y="14378"/>
                      <a:pt x="401" y="9407"/>
                    </a:cubicBezTo>
                    <a:cubicBezTo>
                      <a:pt x="401" y="4437"/>
                      <a:pt x="4437" y="401"/>
                      <a:pt x="9408" y="401"/>
                    </a:cubicBezTo>
                    <a:close/>
                    <a:moveTo>
                      <a:pt x="9408" y="1"/>
                    </a:moveTo>
                    <a:cubicBezTo>
                      <a:pt x="4204" y="1"/>
                      <a:pt x="1" y="4237"/>
                      <a:pt x="1" y="9407"/>
                    </a:cubicBezTo>
                    <a:cubicBezTo>
                      <a:pt x="1" y="14578"/>
                      <a:pt x="4204" y="18781"/>
                      <a:pt x="9408" y="18781"/>
                    </a:cubicBezTo>
                    <a:cubicBezTo>
                      <a:pt x="10208" y="18781"/>
                      <a:pt x="11075" y="18681"/>
                      <a:pt x="11909" y="18447"/>
                    </a:cubicBezTo>
                    <a:lnTo>
                      <a:pt x="12576" y="18247"/>
                    </a:lnTo>
                    <a:lnTo>
                      <a:pt x="11909" y="18080"/>
                    </a:lnTo>
                    <a:cubicBezTo>
                      <a:pt x="8007" y="16980"/>
                      <a:pt x="5305" y="13410"/>
                      <a:pt x="5305" y="9407"/>
                    </a:cubicBezTo>
                    <a:cubicBezTo>
                      <a:pt x="5305" y="5371"/>
                      <a:pt x="8007" y="1802"/>
                      <a:pt x="11909" y="735"/>
                    </a:cubicBezTo>
                    <a:lnTo>
                      <a:pt x="12576" y="534"/>
                    </a:lnTo>
                    <a:lnTo>
                      <a:pt x="11909" y="368"/>
                    </a:lnTo>
                    <a:cubicBezTo>
                      <a:pt x="11075" y="134"/>
                      <a:pt x="10208" y="1"/>
                      <a:pt x="94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54"/>
              <p:cNvSpPr/>
              <p:nvPr/>
            </p:nvSpPr>
            <p:spPr>
              <a:xfrm>
                <a:off x="4043994" y="1428442"/>
                <a:ext cx="209487" cy="430149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1509" extrusionOk="0">
                    <a:moveTo>
                      <a:pt x="2869" y="834"/>
                    </a:moveTo>
                    <a:lnTo>
                      <a:pt x="5171" y="5137"/>
                    </a:lnTo>
                    <a:lnTo>
                      <a:pt x="2802" y="10541"/>
                    </a:lnTo>
                    <a:lnTo>
                      <a:pt x="434" y="5371"/>
                    </a:lnTo>
                    <a:lnTo>
                      <a:pt x="2869" y="834"/>
                    </a:lnTo>
                    <a:close/>
                    <a:moveTo>
                      <a:pt x="2836" y="0"/>
                    </a:moveTo>
                    <a:lnTo>
                      <a:pt x="0" y="5371"/>
                    </a:lnTo>
                    <a:lnTo>
                      <a:pt x="2802" y="11509"/>
                    </a:lnTo>
                    <a:lnTo>
                      <a:pt x="5604" y="5104"/>
                    </a:lnTo>
                    <a:lnTo>
                      <a:pt x="28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54"/>
              <p:cNvSpPr/>
              <p:nvPr/>
            </p:nvSpPr>
            <p:spPr>
              <a:xfrm>
                <a:off x="4974056" y="1624179"/>
                <a:ext cx="117245" cy="240658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439" extrusionOk="0">
                    <a:moveTo>
                      <a:pt x="1602" y="1"/>
                    </a:moveTo>
                    <a:lnTo>
                      <a:pt x="1" y="3003"/>
                    </a:lnTo>
                    <a:lnTo>
                      <a:pt x="1568" y="6439"/>
                    </a:lnTo>
                    <a:lnTo>
                      <a:pt x="3136" y="2836"/>
                    </a:lnTo>
                    <a:lnTo>
                      <a:pt x="16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54"/>
              <p:cNvSpPr/>
              <p:nvPr/>
            </p:nvSpPr>
            <p:spPr>
              <a:xfrm>
                <a:off x="4793269" y="1319977"/>
                <a:ext cx="154658" cy="317949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8507" extrusionOk="0">
                    <a:moveTo>
                      <a:pt x="2102" y="0"/>
                    </a:moveTo>
                    <a:lnTo>
                      <a:pt x="1" y="3970"/>
                    </a:lnTo>
                    <a:lnTo>
                      <a:pt x="2069" y="8506"/>
                    </a:lnTo>
                    <a:lnTo>
                      <a:pt x="4137" y="3770"/>
                    </a:lnTo>
                    <a:lnTo>
                      <a:pt x="21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54"/>
              <p:cNvSpPr/>
              <p:nvPr/>
            </p:nvSpPr>
            <p:spPr>
              <a:xfrm>
                <a:off x="4677329" y="1528198"/>
                <a:ext cx="34946" cy="36179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68" extrusionOk="0">
                    <a:moveTo>
                      <a:pt x="468" y="0"/>
                    </a:moveTo>
                    <a:cubicBezTo>
                      <a:pt x="201" y="0"/>
                      <a:pt x="1" y="234"/>
                      <a:pt x="1" y="467"/>
                    </a:cubicBezTo>
                    <a:cubicBezTo>
                      <a:pt x="1" y="734"/>
                      <a:pt x="201" y="967"/>
                      <a:pt x="468" y="967"/>
                    </a:cubicBezTo>
                    <a:cubicBezTo>
                      <a:pt x="734" y="967"/>
                      <a:pt x="935" y="734"/>
                      <a:pt x="935" y="467"/>
                    </a:cubicBezTo>
                    <a:cubicBezTo>
                      <a:pt x="935" y="234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54"/>
              <p:cNvSpPr/>
              <p:nvPr/>
            </p:nvSpPr>
            <p:spPr>
              <a:xfrm>
                <a:off x="4883046" y="1225230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8" y="0"/>
                    </a:moveTo>
                    <a:cubicBezTo>
                      <a:pt x="201" y="0"/>
                      <a:pt x="1" y="200"/>
                      <a:pt x="1" y="467"/>
                    </a:cubicBezTo>
                    <a:cubicBezTo>
                      <a:pt x="1" y="734"/>
                      <a:pt x="201" y="934"/>
                      <a:pt x="468" y="934"/>
                    </a:cubicBezTo>
                    <a:cubicBezTo>
                      <a:pt x="734" y="934"/>
                      <a:pt x="935" y="734"/>
                      <a:pt x="935" y="467"/>
                    </a:cubicBezTo>
                    <a:cubicBezTo>
                      <a:pt x="935" y="200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54"/>
              <p:cNvSpPr/>
              <p:nvPr/>
            </p:nvSpPr>
            <p:spPr>
              <a:xfrm>
                <a:off x="5032661" y="1494522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7" y="0"/>
                    </a:moveTo>
                    <a:cubicBezTo>
                      <a:pt x="201" y="0"/>
                      <a:pt x="0" y="201"/>
                      <a:pt x="0" y="467"/>
                    </a:cubicBezTo>
                    <a:cubicBezTo>
                      <a:pt x="0" y="734"/>
                      <a:pt x="201" y="934"/>
                      <a:pt x="467" y="934"/>
                    </a:cubicBezTo>
                    <a:cubicBezTo>
                      <a:pt x="734" y="934"/>
                      <a:pt x="934" y="734"/>
                      <a:pt x="934" y="467"/>
                    </a:cubicBezTo>
                    <a:cubicBezTo>
                      <a:pt x="934" y="201"/>
                      <a:pt x="734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54"/>
              <p:cNvSpPr/>
              <p:nvPr/>
            </p:nvSpPr>
            <p:spPr>
              <a:xfrm>
                <a:off x="4821973" y="1710218"/>
                <a:ext cx="66079" cy="66116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1769" extrusionOk="0">
                    <a:moveTo>
                      <a:pt x="901" y="0"/>
                    </a:moveTo>
                    <a:cubicBezTo>
                      <a:pt x="400" y="0"/>
                      <a:pt x="0" y="401"/>
                      <a:pt x="0" y="901"/>
                    </a:cubicBezTo>
                    <a:cubicBezTo>
                      <a:pt x="0" y="1368"/>
                      <a:pt x="400" y="1768"/>
                      <a:pt x="901" y="1768"/>
                    </a:cubicBezTo>
                    <a:cubicBezTo>
                      <a:pt x="1368" y="1768"/>
                      <a:pt x="1768" y="1368"/>
                      <a:pt x="1768" y="901"/>
                    </a:cubicBezTo>
                    <a:cubicBezTo>
                      <a:pt x="1768" y="401"/>
                      <a:pt x="1368" y="0"/>
                      <a:pt x="9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54"/>
              <p:cNvSpPr/>
              <p:nvPr/>
            </p:nvSpPr>
            <p:spPr>
              <a:xfrm>
                <a:off x="4679833" y="1356120"/>
                <a:ext cx="66116" cy="66116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69" extrusionOk="0">
                    <a:moveTo>
                      <a:pt x="868" y="1"/>
                    </a:moveTo>
                    <a:cubicBezTo>
                      <a:pt x="401" y="1"/>
                      <a:pt x="0" y="401"/>
                      <a:pt x="0" y="901"/>
                    </a:cubicBezTo>
                    <a:cubicBezTo>
                      <a:pt x="0" y="1368"/>
                      <a:pt x="401" y="1769"/>
                      <a:pt x="868" y="1769"/>
                    </a:cubicBezTo>
                    <a:cubicBezTo>
                      <a:pt x="1368" y="1769"/>
                      <a:pt x="1768" y="1368"/>
                      <a:pt x="1768" y="901"/>
                    </a:cubicBezTo>
                    <a:cubicBezTo>
                      <a:pt x="1768" y="401"/>
                      <a:pt x="1368" y="1"/>
                      <a:pt x="8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54"/>
              <p:cNvSpPr/>
              <p:nvPr/>
            </p:nvSpPr>
            <p:spPr>
              <a:xfrm>
                <a:off x="3959188" y="965879"/>
                <a:ext cx="243162" cy="160899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201" y="1"/>
                    </a:moveTo>
                    <a:lnTo>
                      <a:pt x="1" y="335"/>
                    </a:lnTo>
                    <a:lnTo>
                      <a:pt x="6305" y="4304"/>
                    </a:lnTo>
                    <a:lnTo>
                      <a:pt x="6506" y="3970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54"/>
              <p:cNvSpPr/>
              <p:nvPr/>
            </p:nvSpPr>
            <p:spPr>
              <a:xfrm>
                <a:off x="4135004" y="791335"/>
                <a:ext cx="200741" cy="133466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200" y="1"/>
                    </a:moveTo>
                    <a:lnTo>
                      <a:pt x="0" y="335"/>
                    </a:lnTo>
                    <a:lnTo>
                      <a:pt x="5171" y="3570"/>
                    </a:lnTo>
                    <a:lnTo>
                      <a:pt x="5371" y="3237"/>
                    </a:lnTo>
                    <a:lnTo>
                      <a:pt x="2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54"/>
              <p:cNvSpPr/>
              <p:nvPr/>
            </p:nvSpPr>
            <p:spPr>
              <a:xfrm>
                <a:off x="4040256" y="868665"/>
                <a:ext cx="235649" cy="149612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4003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104" y="4003"/>
                    </a:lnTo>
                    <a:lnTo>
                      <a:pt x="6305" y="3669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54"/>
              <p:cNvSpPr/>
              <p:nvPr/>
            </p:nvSpPr>
            <p:spPr>
              <a:xfrm>
                <a:off x="3890640" y="1068139"/>
                <a:ext cx="240658" cy="152116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070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238" y="4070"/>
                    </a:lnTo>
                    <a:lnTo>
                      <a:pt x="6438" y="3736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54"/>
              <p:cNvSpPr/>
              <p:nvPr/>
            </p:nvSpPr>
            <p:spPr>
              <a:xfrm>
                <a:off x="3844518" y="1184079"/>
                <a:ext cx="225670" cy="145912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04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5838" y="3903"/>
                    </a:lnTo>
                    <a:lnTo>
                      <a:pt x="6038" y="3570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54"/>
              <p:cNvSpPr/>
              <p:nvPr/>
            </p:nvSpPr>
            <p:spPr>
              <a:xfrm>
                <a:off x="4942884" y="965879"/>
                <a:ext cx="243162" cy="160899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6305" y="1"/>
                    </a:moveTo>
                    <a:lnTo>
                      <a:pt x="1" y="3970"/>
                    </a:lnTo>
                    <a:lnTo>
                      <a:pt x="201" y="4304"/>
                    </a:lnTo>
                    <a:lnTo>
                      <a:pt x="6505" y="335"/>
                    </a:lnTo>
                    <a:lnTo>
                      <a:pt x="6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54"/>
              <p:cNvSpPr/>
              <p:nvPr/>
            </p:nvSpPr>
            <p:spPr>
              <a:xfrm>
                <a:off x="4808256" y="791335"/>
                <a:ext cx="200741" cy="133466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5170" y="1"/>
                    </a:moveTo>
                    <a:lnTo>
                      <a:pt x="0" y="3237"/>
                    </a:lnTo>
                    <a:lnTo>
                      <a:pt x="200" y="3570"/>
                    </a:lnTo>
                    <a:lnTo>
                      <a:pt x="5371" y="335"/>
                    </a:lnTo>
                    <a:lnTo>
                      <a:pt x="51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54"/>
              <p:cNvSpPr/>
              <p:nvPr/>
            </p:nvSpPr>
            <p:spPr>
              <a:xfrm>
                <a:off x="4869329" y="867394"/>
                <a:ext cx="234416" cy="149650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4004" extrusionOk="0">
                    <a:moveTo>
                      <a:pt x="6072" y="1"/>
                    </a:moveTo>
                    <a:lnTo>
                      <a:pt x="1" y="3670"/>
                    </a:lnTo>
                    <a:lnTo>
                      <a:pt x="201" y="4004"/>
                    </a:lnTo>
                    <a:lnTo>
                      <a:pt x="6272" y="368"/>
                    </a:lnTo>
                    <a:lnTo>
                      <a:pt x="6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54"/>
              <p:cNvSpPr/>
              <p:nvPr/>
            </p:nvSpPr>
            <p:spPr>
              <a:xfrm>
                <a:off x="5013973" y="1074381"/>
                <a:ext cx="233145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3903" extrusionOk="0">
                    <a:moveTo>
                      <a:pt x="6038" y="0"/>
                    </a:moveTo>
                    <a:lnTo>
                      <a:pt x="0" y="3569"/>
                    </a:lnTo>
                    <a:lnTo>
                      <a:pt x="200" y="3903"/>
                    </a:lnTo>
                    <a:lnTo>
                      <a:pt x="6238" y="334"/>
                    </a:lnTo>
                    <a:lnTo>
                      <a:pt x="60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54"/>
              <p:cNvSpPr/>
              <p:nvPr/>
            </p:nvSpPr>
            <p:spPr>
              <a:xfrm>
                <a:off x="5075046" y="1189050"/>
                <a:ext cx="224437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3737" extrusionOk="0">
                    <a:moveTo>
                      <a:pt x="5805" y="1"/>
                    </a:moveTo>
                    <a:lnTo>
                      <a:pt x="1" y="3403"/>
                    </a:lnTo>
                    <a:lnTo>
                      <a:pt x="167" y="3737"/>
                    </a:lnTo>
                    <a:lnTo>
                      <a:pt x="6005" y="334"/>
                    </a:lnTo>
                    <a:lnTo>
                      <a:pt x="58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54"/>
              <p:cNvSpPr/>
              <p:nvPr/>
            </p:nvSpPr>
            <p:spPr>
              <a:xfrm>
                <a:off x="3808338" y="649232"/>
                <a:ext cx="1527292" cy="1358955"/>
              </a:xfrm>
              <a:custGeom>
                <a:avLst/>
                <a:gdLst/>
                <a:ahLst/>
                <a:cxnLst/>
                <a:rect l="l" t="t" r="r" b="b"/>
                <a:pathLst>
                  <a:path w="40864" h="36360" extrusionOk="0">
                    <a:moveTo>
                      <a:pt x="20415" y="367"/>
                    </a:moveTo>
                    <a:cubicBezTo>
                      <a:pt x="31456" y="367"/>
                      <a:pt x="40463" y="9374"/>
                      <a:pt x="40463" y="20415"/>
                    </a:cubicBezTo>
                    <a:cubicBezTo>
                      <a:pt x="40463" y="26486"/>
                      <a:pt x="37761" y="32157"/>
                      <a:pt x="33024" y="35993"/>
                    </a:cubicBezTo>
                    <a:lnTo>
                      <a:pt x="7806" y="35993"/>
                    </a:lnTo>
                    <a:cubicBezTo>
                      <a:pt x="3103" y="32157"/>
                      <a:pt x="401" y="26486"/>
                      <a:pt x="401" y="20415"/>
                    </a:cubicBezTo>
                    <a:cubicBezTo>
                      <a:pt x="401" y="9374"/>
                      <a:pt x="9374" y="367"/>
                      <a:pt x="20415" y="367"/>
                    </a:cubicBezTo>
                    <a:close/>
                    <a:moveTo>
                      <a:pt x="20415" y="0"/>
                    </a:moveTo>
                    <a:cubicBezTo>
                      <a:pt x="9174" y="0"/>
                      <a:pt x="1" y="9140"/>
                      <a:pt x="1" y="20415"/>
                    </a:cubicBezTo>
                    <a:cubicBezTo>
                      <a:pt x="1" y="26619"/>
                      <a:pt x="2769" y="32423"/>
                      <a:pt x="7606" y="36326"/>
                    </a:cubicBezTo>
                    <a:lnTo>
                      <a:pt x="7673" y="36360"/>
                    </a:lnTo>
                    <a:lnTo>
                      <a:pt x="33158" y="36360"/>
                    </a:lnTo>
                    <a:lnTo>
                      <a:pt x="33224" y="36326"/>
                    </a:lnTo>
                    <a:cubicBezTo>
                      <a:pt x="38061" y="32423"/>
                      <a:pt x="40863" y="26619"/>
                      <a:pt x="40863" y="20415"/>
                    </a:cubicBezTo>
                    <a:cubicBezTo>
                      <a:pt x="40863" y="9140"/>
                      <a:pt x="31690" y="0"/>
                      <a:pt x="204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54"/>
              <p:cNvSpPr/>
              <p:nvPr/>
            </p:nvSpPr>
            <p:spPr>
              <a:xfrm>
                <a:off x="4319529" y="2038115"/>
                <a:ext cx="187025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37" extrusionOk="0">
                    <a:moveTo>
                      <a:pt x="2502" y="334"/>
                    </a:moveTo>
                    <a:lnTo>
                      <a:pt x="4637" y="3536"/>
                    </a:lnTo>
                    <a:lnTo>
                      <a:pt x="367" y="3536"/>
                    </a:lnTo>
                    <a:lnTo>
                      <a:pt x="2502" y="334"/>
                    </a:lnTo>
                    <a:close/>
                    <a:moveTo>
                      <a:pt x="2502" y="0"/>
                    </a:moveTo>
                    <a:lnTo>
                      <a:pt x="0" y="3736"/>
                    </a:lnTo>
                    <a:lnTo>
                      <a:pt x="5004" y="3736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54"/>
              <p:cNvSpPr/>
              <p:nvPr/>
            </p:nvSpPr>
            <p:spPr>
              <a:xfrm>
                <a:off x="4636178" y="2038115"/>
                <a:ext cx="187062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37" extrusionOk="0">
                    <a:moveTo>
                      <a:pt x="2503" y="334"/>
                    </a:moveTo>
                    <a:lnTo>
                      <a:pt x="4637" y="3536"/>
                    </a:lnTo>
                    <a:lnTo>
                      <a:pt x="368" y="3536"/>
                    </a:lnTo>
                    <a:lnTo>
                      <a:pt x="2503" y="334"/>
                    </a:lnTo>
                    <a:close/>
                    <a:moveTo>
                      <a:pt x="2503" y="0"/>
                    </a:moveTo>
                    <a:lnTo>
                      <a:pt x="1" y="3736"/>
                    </a:lnTo>
                    <a:lnTo>
                      <a:pt x="5004" y="3736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54"/>
              <p:cNvSpPr/>
              <p:nvPr/>
            </p:nvSpPr>
            <p:spPr>
              <a:xfrm>
                <a:off x="3956721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0" y="824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54"/>
              <p:cNvSpPr/>
              <p:nvPr/>
            </p:nvSpPr>
            <p:spPr>
              <a:xfrm>
                <a:off x="4037752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1"/>
                      <a:pt x="401" y="801"/>
                    </a:cubicBezTo>
                    <a:cubicBezTo>
                      <a:pt x="634" y="801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54"/>
              <p:cNvSpPr/>
              <p:nvPr/>
            </p:nvSpPr>
            <p:spPr>
              <a:xfrm>
                <a:off x="4037752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2"/>
                      <a:pt x="401" y="802"/>
                    </a:cubicBezTo>
                    <a:cubicBezTo>
                      <a:pt x="634" y="802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54"/>
              <p:cNvSpPr/>
              <p:nvPr/>
            </p:nvSpPr>
            <p:spPr>
              <a:xfrm>
                <a:off x="4037752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0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0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54"/>
              <p:cNvSpPr/>
              <p:nvPr/>
            </p:nvSpPr>
            <p:spPr>
              <a:xfrm>
                <a:off x="4037752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1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1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54"/>
              <p:cNvSpPr/>
              <p:nvPr/>
            </p:nvSpPr>
            <p:spPr>
              <a:xfrm>
                <a:off x="4037752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167"/>
                      <a:pt x="0" y="401"/>
                    </a:cubicBezTo>
                    <a:cubicBezTo>
                      <a:pt x="0" y="634"/>
                      <a:pt x="201" y="835"/>
                      <a:pt x="401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54"/>
              <p:cNvSpPr/>
              <p:nvPr/>
            </p:nvSpPr>
            <p:spPr>
              <a:xfrm>
                <a:off x="4037752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201"/>
                      <a:pt x="0" y="401"/>
                    </a:cubicBezTo>
                    <a:cubicBezTo>
                      <a:pt x="0" y="635"/>
                      <a:pt x="201" y="835"/>
                      <a:pt x="401" y="835"/>
                    </a:cubicBezTo>
                    <a:cubicBezTo>
                      <a:pt x="634" y="835"/>
                      <a:pt x="834" y="635"/>
                      <a:pt x="834" y="401"/>
                    </a:cubicBezTo>
                    <a:cubicBezTo>
                      <a:pt x="834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54"/>
              <p:cNvSpPr/>
              <p:nvPr/>
            </p:nvSpPr>
            <p:spPr>
              <a:xfrm>
                <a:off x="4037752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201" y="0"/>
                      <a:pt x="0" y="200"/>
                      <a:pt x="0" y="400"/>
                    </a:cubicBezTo>
                    <a:cubicBezTo>
                      <a:pt x="0" y="634"/>
                      <a:pt x="201" y="834"/>
                      <a:pt x="401" y="834"/>
                    </a:cubicBezTo>
                    <a:cubicBezTo>
                      <a:pt x="634" y="834"/>
                      <a:pt x="834" y="634"/>
                      <a:pt x="834" y="400"/>
                    </a:cubicBezTo>
                    <a:cubicBezTo>
                      <a:pt x="834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54"/>
              <p:cNvSpPr/>
              <p:nvPr/>
            </p:nvSpPr>
            <p:spPr>
              <a:xfrm>
                <a:off x="4149954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1" y="1"/>
                    </a:moveTo>
                    <a:lnTo>
                      <a:pt x="1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54"/>
              <p:cNvSpPr/>
              <p:nvPr/>
            </p:nvSpPr>
            <p:spPr>
              <a:xfrm>
                <a:off x="4230985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34" y="801"/>
                    </a:cubicBezTo>
                    <a:cubicBezTo>
                      <a:pt x="635" y="801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54"/>
              <p:cNvSpPr/>
              <p:nvPr/>
            </p:nvSpPr>
            <p:spPr>
              <a:xfrm>
                <a:off x="4230985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34" y="802"/>
                    </a:cubicBezTo>
                    <a:cubicBezTo>
                      <a:pt x="635" y="802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54"/>
              <p:cNvSpPr/>
              <p:nvPr/>
            </p:nvSpPr>
            <p:spPr>
              <a:xfrm>
                <a:off x="4230985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0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0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54"/>
              <p:cNvSpPr/>
              <p:nvPr/>
            </p:nvSpPr>
            <p:spPr>
              <a:xfrm>
                <a:off x="4230985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1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1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54"/>
              <p:cNvSpPr/>
              <p:nvPr/>
            </p:nvSpPr>
            <p:spPr>
              <a:xfrm>
                <a:off x="4230985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4" y="835"/>
                    </a:cubicBezTo>
                    <a:cubicBezTo>
                      <a:pt x="635" y="835"/>
                      <a:pt x="835" y="634"/>
                      <a:pt x="835" y="401"/>
                    </a:cubicBezTo>
                    <a:cubicBezTo>
                      <a:pt x="835" y="167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54"/>
              <p:cNvSpPr/>
              <p:nvPr/>
            </p:nvSpPr>
            <p:spPr>
              <a:xfrm>
                <a:off x="4230985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01"/>
                    </a:cubicBezTo>
                    <a:cubicBezTo>
                      <a:pt x="1" y="635"/>
                      <a:pt x="201" y="835"/>
                      <a:pt x="434" y="835"/>
                    </a:cubicBezTo>
                    <a:cubicBezTo>
                      <a:pt x="635" y="835"/>
                      <a:pt x="835" y="635"/>
                      <a:pt x="835" y="401"/>
                    </a:cubicBezTo>
                    <a:cubicBezTo>
                      <a:pt x="835" y="201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54"/>
              <p:cNvSpPr/>
              <p:nvPr/>
            </p:nvSpPr>
            <p:spPr>
              <a:xfrm>
                <a:off x="4230985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34" y="0"/>
                    </a:moveTo>
                    <a:cubicBezTo>
                      <a:pt x="201" y="0"/>
                      <a:pt x="1" y="200"/>
                      <a:pt x="1" y="400"/>
                    </a:cubicBezTo>
                    <a:cubicBezTo>
                      <a:pt x="1" y="634"/>
                      <a:pt x="201" y="834"/>
                      <a:pt x="434" y="834"/>
                    </a:cubicBezTo>
                    <a:cubicBezTo>
                      <a:pt x="635" y="834"/>
                      <a:pt x="835" y="634"/>
                      <a:pt x="835" y="400"/>
                    </a:cubicBezTo>
                    <a:cubicBezTo>
                      <a:pt x="835" y="200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54"/>
              <p:cNvSpPr/>
              <p:nvPr/>
            </p:nvSpPr>
            <p:spPr>
              <a:xfrm>
                <a:off x="5067571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54"/>
              <p:cNvSpPr/>
              <p:nvPr/>
            </p:nvSpPr>
            <p:spPr>
              <a:xfrm>
                <a:off x="5148602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01" y="801"/>
                    </a:cubicBezTo>
                    <a:cubicBezTo>
                      <a:pt x="634" y="801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54"/>
              <p:cNvSpPr/>
              <p:nvPr/>
            </p:nvSpPr>
            <p:spPr>
              <a:xfrm>
                <a:off x="5148602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01" y="802"/>
                    </a:cubicBezTo>
                    <a:cubicBezTo>
                      <a:pt x="634" y="802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54"/>
              <p:cNvSpPr/>
              <p:nvPr/>
            </p:nvSpPr>
            <p:spPr>
              <a:xfrm>
                <a:off x="5148602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0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0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54"/>
              <p:cNvSpPr/>
              <p:nvPr/>
            </p:nvSpPr>
            <p:spPr>
              <a:xfrm>
                <a:off x="5148602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1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1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54"/>
              <p:cNvSpPr/>
              <p:nvPr/>
            </p:nvSpPr>
            <p:spPr>
              <a:xfrm>
                <a:off x="5148602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167"/>
                      <a:pt x="1" y="401"/>
                    </a:cubicBezTo>
                    <a:cubicBezTo>
                      <a:pt x="1" y="634"/>
                      <a:pt x="167" y="835"/>
                      <a:pt x="401" y="835"/>
                    </a:cubicBezTo>
                    <a:cubicBezTo>
                      <a:pt x="634" y="835"/>
                      <a:pt x="835" y="634"/>
                      <a:pt x="835" y="401"/>
                    </a:cubicBezTo>
                    <a:cubicBezTo>
                      <a:pt x="835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54"/>
              <p:cNvSpPr/>
              <p:nvPr/>
            </p:nvSpPr>
            <p:spPr>
              <a:xfrm>
                <a:off x="5148602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201"/>
                      <a:pt x="1" y="401"/>
                    </a:cubicBezTo>
                    <a:cubicBezTo>
                      <a:pt x="1" y="635"/>
                      <a:pt x="167" y="835"/>
                      <a:pt x="401" y="835"/>
                    </a:cubicBezTo>
                    <a:cubicBezTo>
                      <a:pt x="634" y="835"/>
                      <a:pt x="835" y="635"/>
                      <a:pt x="835" y="401"/>
                    </a:cubicBezTo>
                    <a:cubicBezTo>
                      <a:pt x="835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54"/>
              <p:cNvSpPr/>
              <p:nvPr/>
            </p:nvSpPr>
            <p:spPr>
              <a:xfrm>
                <a:off x="5148602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167" y="0"/>
                      <a:pt x="1" y="200"/>
                      <a:pt x="1" y="400"/>
                    </a:cubicBezTo>
                    <a:cubicBezTo>
                      <a:pt x="1" y="634"/>
                      <a:pt x="167" y="834"/>
                      <a:pt x="401" y="834"/>
                    </a:cubicBezTo>
                    <a:cubicBezTo>
                      <a:pt x="634" y="834"/>
                      <a:pt x="835" y="634"/>
                      <a:pt x="835" y="400"/>
                    </a:cubicBezTo>
                    <a:cubicBezTo>
                      <a:pt x="835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54"/>
              <p:cNvSpPr/>
              <p:nvPr/>
            </p:nvSpPr>
            <p:spPr>
              <a:xfrm>
                <a:off x="4868095" y="2033107"/>
                <a:ext cx="13754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367" y="8240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54"/>
              <p:cNvSpPr/>
              <p:nvPr/>
            </p:nvSpPr>
            <p:spPr>
              <a:xfrm>
                <a:off x="4949126" y="2033107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1"/>
                      <a:pt x="401" y="801"/>
                    </a:cubicBezTo>
                    <a:cubicBezTo>
                      <a:pt x="634" y="801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54"/>
              <p:cNvSpPr/>
              <p:nvPr/>
            </p:nvSpPr>
            <p:spPr>
              <a:xfrm>
                <a:off x="4949126" y="2079229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2"/>
                      <a:pt x="401" y="802"/>
                    </a:cubicBezTo>
                    <a:cubicBezTo>
                      <a:pt x="634" y="802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54"/>
              <p:cNvSpPr/>
              <p:nvPr/>
            </p:nvSpPr>
            <p:spPr>
              <a:xfrm>
                <a:off x="4949126" y="2125388"/>
                <a:ext cx="29975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0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0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54"/>
              <p:cNvSpPr/>
              <p:nvPr/>
            </p:nvSpPr>
            <p:spPr>
              <a:xfrm>
                <a:off x="4949126" y="2171509"/>
                <a:ext cx="29975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1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1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54"/>
              <p:cNvSpPr/>
              <p:nvPr/>
            </p:nvSpPr>
            <p:spPr>
              <a:xfrm>
                <a:off x="4949126" y="2217631"/>
                <a:ext cx="29975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cubicBezTo>
                      <a:pt x="0" y="634"/>
                      <a:pt x="167" y="835"/>
                      <a:pt x="401" y="835"/>
                    </a:cubicBezTo>
                    <a:cubicBezTo>
                      <a:pt x="634" y="835"/>
                      <a:pt x="801" y="634"/>
                      <a:pt x="801" y="401"/>
                    </a:cubicBezTo>
                    <a:cubicBezTo>
                      <a:pt x="801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54"/>
              <p:cNvSpPr/>
              <p:nvPr/>
            </p:nvSpPr>
            <p:spPr>
              <a:xfrm>
                <a:off x="4949126" y="2263753"/>
                <a:ext cx="29975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201"/>
                      <a:pt x="0" y="401"/>
                    </a:cubicBezTo>
                    <a:cubicBezTo>
                      <a:pt x="0" y="635"/>
                      <a:pt x="167" y="835"/>
                      <a:pt x="401" y="835"/>
                    </a:cubicBezTo>
                    <a:cubicBezTo>
                      <a:pt x="634" y="835"/>
                      <a:pt x="801" y="635"/>
                      <a:pt x="801" y="401"/>
                    </a:cubicBezTo>
                    <a:cubicBezTo>
                      <a:pt x="801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54"/>
              <p:cNvSpPr/>
              <p:nvPr/>
            </p:nvSpPr>
            <p:spPr>
              <a:xfrm>
                <a:off x="4949126" y="2309912"/>
                <a:ext cx="29975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4" extrusionOk="0">
                    <a:moveTo>
                      <a:pt x="401" y="0"/>
                    </a:moveTo>
                    <a:cubicBezTo>
                      <a:pt x="167" y="0"/>
                      <a:pt x="0" y="200"/>
                      <a:pt x="0" y="400"/>
                    </a:cubicBezTo>
                    <a:cubicBezTo>
                      <a:pt x="0" y="634"/>
                      <a:pt x="167" y="834"/>
                      <a:pt x="401" y="834"/>
                    </a:cubicBezTo>
                    <a:cubicBezTo>
                      <a:pt x="634" y="834"/>
                      <a:pt x="801" y="634"/>
                      <a:pt x="801" y="400"/>
                    </a:cubicBezTo>
                    <a:cubicBezTo>
                      <a:pt x="801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54"/>
              <p:cNvSpPr/>
              <p:nvPr/>
            </p:nvSpPr>
            <p:spPr>
              <a:xfrm>
                <a:off x="3937996" y="2336075"/>
                <a:ext cx="52400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968" y="201"/>
                      <a:pt x="1202" y="434"/>
                      <a:pt x="1202" y="734"/>
                    </a:cubicBezTo>
                    <a:cubicBezTo>
                      <a:pt x="1202" y="1001"/>
                      <a:pt x="968" y="1235"/>
                      <a:pt x="701" y="1235"/>
                    </a:cubicBezTo>
                    <a:cubicBezTo>
                      <a:pt x="401" y="1235"/>
                      <a:pt x="168" y="1001"/>
                      <a:pt x="168" y="734"/>
                    </a:cubicBezTo>
                    <a:cubicBezTo>
                      <a:pt x="168" y="434"/>
                      <a:pt x="401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1" y="1"/>
                      <a:pt x="1" y="334"/>
                      <a:pt x="1" y="734"/>
                    </a:cubicBezTo>
                    <a:cubicBezTo>
                      <a:pt x="1" y="1135"/>
                      <a:pt x="301" y="1435"/>
                      <a:pt x="701" y="1435"/>
                    </a:cubicBezTo>
                    <a:cubicBezTo>
                      <a:pt x="1102" y="1435"/>
                      <a:pt x="1402" y="1135"/>
                      <a:pt x="1402" y="734"/>
                    </a:cubicBezTo>
                    <a:cubicBezTo>
                      <a:pt x="1402" y="334"/>
                      <a:pt x="1102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54"/>
              <p:cNvSpPr/>
              <p:nvPr/>
            </p:nvSpPr>
            <p:spPr>
              <a:xfrm>
                <a:off x="4848137" y="2336075"/>
                <a:ext cx="53633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435" extrusionOk="0">
                    <a:moveTo>
                      <a:pt x="734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4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4" y="201"/>
                    </a:cubicBezTo>
                    <a:close/>
                    <a:moveTo>
                      <a:pt x="734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4" y="1435"/>
                    </a:cubicBezTo>
                    <a:cubicBezTo>
                      <a:pt x="1101" y="1435"/>
                      <a:pt x="1435" y="1135"/>
                      <a:pt x="1435" y="734"/>
                    </a:cubicBezTo>
                    <a:cubicBezTo>
                      <a:pt x="1435" y="334"/>
                      <a:pt x="1101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54"/>
              <p:cNvSpPr/>
              <p:nvPr/>
            </p:nvSpPr>
            <p:spPr>
              <a:xfrm>
                <a:off x="4131266" y="2336075"/>
                <a:ext cx="52400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1001" y="201"/>
                      <a:pt x="1234" y="434"/>
                      <a:pt x="1234" y="734"/>
                    </a:cubicBezTo>
                    <a:cubicBezTo>
                      <a:pt x="1234" y="1001"/>
                      <a:pt x="1001" y="1235"/>
                      <a:pt x="701" y="1235"/>
                    </a:cubicBezTo>
                    <a:cubicBezTo>
                      <a:pt x="434" y="1235"/>
                      <a:pt x="200" y="1001"/>
                      <a:pt x="200" y="734"/>
                    </a:cubicBezTo>
                    <a:cubicBezTo>
                      <a:pt x="200" y="434"/>
                      <a:pt x="434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0" y="1"/>
                      <a:pt x="0" y="334"/>
                      <a:pt x="0" y="734"/>
                    </a:cubicBezTo>
                    <a:cubicBezTo>
                      <a:pt x="0" y="1135"/>
                      <a:pt x="300" y="1435"/>
                      <a:pt x="701" y="1435"/>
                    </a:cubicBezTo>
                    <a:cubicBezTo>
                      <a:pt x="1101" y="1435"/>
                      <a:pt x="1401" y="1135"/>
                      <a:pt x="1401" y="734"/>
                    </a:cubicBezTo>
                    <a:cubicBezTo>
                      <a:pt x="1401" y="334"/>
                      <a:pt x="1101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54"/>
              <p:cNvSpPr/>
              <p:nvPr/>
            </p:nvSpPr>
            <p:spPr>
              <a:xfrm>
                <a:off x="5047612" y="2336075"/>
                <a:ext cx="53671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435" extrusionOk="0">
                    <a:moveTo>
                      <a:pt x="735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5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5" y="201"/>
                    </a:cubicBezTo>
                    <a:close/>
                    <a:moveTo>
                      <a:pt x="735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5" y="1435"/>
                    </a:cubicBezTo>
                    <a:cubicBezTo>
                      <a:pt x="1135" y="1435"/>
                      <a:pt x="1435" y="1135"/>
                      <a:pt x="1435" y="734"/>
                    </a:cubicBezTo>
                    <a:cubicBezTo>
                      <a:pt x="1435" y="334"/>
                      <a:pt x="1135" y="1"/>
                      <a:pt x="7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66" name="Google Shape;3266;p54"/>
            <p:cNvCxnSpPr/>
            <p:nvPr/>
          </p:nvCxnSpPr>
          <p:spPr>
            <a:xfrm>
              <a:off x="4572000" y="-50725"/>
              <a:ext cx="0" cy="621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5"/>
          <p:cNvSpPr txBox="1">
            <a:spLocks noGrp="1"/>
          </p:cNvSpPr>
          <p:nvPr>
            <p:ph type="subTitle" idx="1"/>
          </p:nvPr>
        </p:nvSpPr>
        <p:spPr>
          <a:xfrm>
            <a:off x="1002150" y="2839625"/>
            <a:ext cx="28506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La web se adapta perfectamente en tu dispositivo</a:t>
            </a:r>
            <a:endParaRPr sz="1900"/>
          </a:p>
        </p:txBody>
      </p:sp>
      <p:sp>
        <p:nvSpPr>
          <p:cNvPr id="3272" name="Google Shape;3272;p55"/>
          <p:cNvSpPr txBox="1">
            <a:spLocks noGrp="1"/>
          </p:cNvSpPr>
          <p:nvPr>
            <p:ph type="subTitle" idx="2"/>
          </p:nvPr>
        </p:nvSpPr>
        <p:spPr>
          <a:xfrm>
            <a:off x="1001975" y="1438825"/>
            <a:ext cx="2850600" cy="12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Tablet Responsive</a:t>
            </a:r>
            <a:endParaRPr sz="4000"/>
          </a:p>
        </p:txBody>
      </p:sp>
      <p:sp>
        <p:nvSpPr>
          <p:cNvPr id="3273" name="Google Shape;3273;p55"/>
          <p:cNvSpPr/>
          <p:nvPr/>
        </p:nvSpPr>
        <p:spPr>
          <a:xfrm>
            <a:off x="1524139" y="955003"/>
            <a:ext cx="334272" cy="770290"/>
          </a:xfrm>
          <a:custGeom>
            <a:avLst/>
            <a:gdLst/>
            <a:ahLst/>
            <a:cxnLst/>
            <a:rect l="l" t="t" r="r" b="b"/>
            <a:pathLst>
              <a:path w="16213" h="37361" extrusionOk="0">
                <a:moveTo>
                  <a:pt x="2736" y="3170"/>
                </a:moveTo>
                <a:cubicBezTo>
                  <a:pt x="2769" y="3203"/>
                  <a:pt x="2802" y="3203"/>
                  <a:pt x="2836" y="3203"/>
                </a:cubicBezTo>
                <a:cubicBezTo>
                  <a:pt x="2235" y="5905"/>
                  <a:pt x="1602" y="8607"/>
                  <a:pt x="968" y="11309"/>
                </a:cubicBezTo>
                <a:lnTo>
                  <a:pt x="834" y="11309"/>
                </a:lnTo>
                <a:cubicBezTo>
                  <a:pt x="734" y="10375"/>
                  <a:pt x="601" y="9441"/>
                  <a:pt x="467" y="8507"/>
                </a:cubicBezTo>
                <a:cubicBezTo>
                  <a:pt x="467" y="8373"/>
                  <a:pt x="501" y="8207"/>
                  <a:pt x="568" y="8073"/>
                </a:cubicBezTo>
                <a:cubicBezTo>
                  <a:pt x="1268" y="6439"/>
                  <a:pt x="2002" y="4804"/>
                  <a:pt x="2736" y="3170"/>
                </a:cubicBezTo>
                <a:close/>
                <a:moveTo>
                  <a:pt x="4871" y="1302"/>
                </a:moveTo>
                <a:cubicBezTo>
                  <a:pt x="7873" y="3136"/>
                  <a:pt x="10875" y="4938"/>
                  <a:pt x="13910" y="6772"/>
                </a:cubicBezTo>
                <a:cubicBezTo>
                  <a:pt x="13410" y="8407"/>
                  <a:pt x="12943" y="9975"/>
                  <a:pt x="12443" y="11709"/>
                </a:cubicBezTo>
                <a:cubicBezTo>
                  <a:pt x="9841" y="8207"/>
                  <a:pt x="7306" y="4804"/>
                  <a:pt x="4804" y="1402"/>
                </a:cubicBezTo>
                <a:cubicBezTo>
                  <a:pt x="4837" y="1368"/>
                  <a:pt x="4837" y="1335"/>
                  <a:pt x="4871" y="1302"/>
                </a:cubicBezTo>
                <a:close/>
                <a:moveTo>
                  <a:pt x="4337" y="1535"/>
                </a:moveTo>
                <a:cubicBezTo>
                  <a:pt x="6939" y="5071"/>
                  <a:pt x="9541" y="8574"/>
                  <a:pt x="12209" y="12143"/>
                </a:cubicBezTo>
                <a:cubicBezTo>
                  <a:pt x="10408" y="13143"/>
                  <a:pt x="8673" y="14111"/>
                  <a:pt x="6839" y="15145"/>
                </a:cubicBezTo>
                <a:cubicBezTo>
                  <a:pt x="5938" y="10575"/>
                  <a:pt x="5071" y="6105"/>
                  <a:pt x="4203" y="1602"/>
                </a:cubicBezTo>
                <a:cubicBezTo>
                  <a:pt x="4270" y="1602"/>
                  <a:pt x="4304" y="1569"/>
                  <a:pt x="4337" y="1535"/>
                </a:cubicBezTo>
                <a:close/>
                <a:moveTo>
                  <a:pt x="1235" y="13377"/>
                </a:moveTo>
                <a:lnTo>
                  <a:pt x="1235" y="13377"/>
                </a:lnTo>
                <a:cubicBezTo>
                  <a:pt x="1502" y="13444"/>
                  <a:pt x="1635" y="13477"/>
                  <a:pt x="1802" y="13544"/>
                </a:cubicBezTo>
                <a:cubicBezTo>
                  <a:pt x="3169" y="14178"/>
                  <a:pt x="4570" y="14778"/>
                  <a:pt x="5938" y="15445"/>
                </a:cubicBezTo>
                <a:cubicBezTo>
                  <a:pt x="6238" y="15579"/>
                  <a:pt x="6538" y="15879"/>
                  <a:pt x="6639" y="16179"/>
                </a:cubicBezTo>
                <a:cubicBezTo>
                  <a:pt x="8040" y="20615"/>
                  <a:pt x="9441" y="25085"/>
                  <a:pt x="10808" y="29555"/>
                </a:cubicBezTo>
                <a:cubicBezTo>
                  <a:pt x="11442" y="31557"/>
                  <a:pt x="12042" y="33525"/>
                  <a:pt x="12676" y="35526"/>
                </a:cubicBezTo>
                <a:cubicBezTo>
                  <a:pt x="12710" y="35693"/>
                  <a:pt x="12743" y="35860"/>
                  <a:pt x="12810" y="36160"/>
                </a:cubicBezTo>
                <a:cubicBezTo>
                  <a:pt x="12509" y="35926"/>
                  <a:pt x="12343" y="35826"/>
                  <a:pt x="12176" y="35693"/>
                </a:cubicBezTo>
                <a:cubicBezTo>
                  <a:pt x="10842" y="34459"/>
                  <a:pt x="9474" y="33225"/>
                  <a:pt x="8106" y="31990"/>
                </a:cubicBezTo>
                <a:cubicBezTo>
                  <a:pt x="7839" y="31723"/>
                  <a:pt x="7606" y="31390"/>
                  <a:pt x="7472" y="31056"/>
                </a:cubicBezTo>
                <a:cubicBezTo>
                  <a:pt x="5871" y="26520"/>
                  <a:pt x="4270" y="21983"/>
                  <a:pt x="2702" y="17447"/>
                </a:cubicBezTo>
                <a:cubicBezTo>
                  <a:pt x="2235" y="16112"/>
                  <a:pt x="1768" y="14811"/>
                  <a:pt x="1235" y="13377"/>
                </a:cubicBezTo>
                <a:close/>
                <a:moveTo>
                  <a:pt x="12343" y="12576"/>
                </a:moveTo>
                <a:cubicBezTo>
                  <a:pt x="12543" y="13477"/>
                  <a:pt x="12743" y="14278"/>
                  <a:pt x="12910" y="15112"/>
                </a:cubicBezTo>
                <a:cubicBezTo>
                  <a:pt x="13777" y="19648"/>
                  <a:pt x="14678" y="24185"/>
                  <a:pt x="15578" y="28755"/>
                </a:cubicBezTo>
                <a:cubicBezTo>
                  <a:pt x="15712" y="29455"/>
                  <a:pt x="15712" y="30089"/>
                  <a:pt x="15445" y="30756"/>
                </a:cubicBezTo>
                <a:cubicBezTo>
                  <a:pt x="14844" y="32291"/>
                  <a:pt x="14311" y="33825"/>
                  <a:pt x="13777" y="35393"/>
                </a:cubicBezTo>
                <a:cubicBezTo>
                  <a:pt x="13677" y="35660"/>
                  <a:pt x="13577" y="35893"/>
                  <a:pt x="13410" y="36360"/>
                </a:cubicBezTo>
                <a:cubicBezTo>
                  <a:pt x="11675" y="30789"/>
                  <a:pt x="10008" y="25452"/>
                  <a:pt x="8340" y="20115"/>
                </a:cubicBezTo>
                <a:cubicBezTo>
                  <a:pt x="7939" y="18781"/>
                  <a:pt x="7506" y="17447"/>
                  <a:pt x="7106" y="16079"/>
                </a:cubicBezTo>
                <a:cubicBezTo>
                  <a:pt x="7039" y="15879"/>
                  <a:pt x="7106" y="15512"/>
                  <a:pt x="7272" y="15445"/>
                </a:cubicBezTo>
                <a:cubicBezTo>
                  <a:pt x="8907" y="14478"/>
                  <a:pt x="10608" y="13544"/>
                  <a:pt x="12343" y="12576"/>
                </a:cubicBezTo>
                <a:close/>
                <a:moveTo>
                  <a:pt x="3603" y="1"/>
                </a:moveTo>
                <a:cubicBezTo>
                  <a:pt x="3536" y="201"/>
                  <a:pt x="3503" y="334"/>
                  <a:pt x="3436" y="468"/>
                </a:cubicBezTo>
                <a:cubicBezTo>
                  <a:pt x="2335" y="2970"/>
                  <a:pt x="1235" y="5438"/>
                  <a:pt x="134" y="7906"/>
                </a:cubicBezTo>
                <a:cubicBezTo>
                  <a:pt x="67" y="8040"/>
                  <a:pt x="0" y="8207"/>
                  <a:pt x="0" y="8373"/>
                </a:cubicBezTo>
                <a:cubicBezTo>
                  <a:pt x="234" y="9975"/>
                  <a:pt x="234" y="11676"/>
                  <a:pt x="768" y="13177"/>
                </a:cubicBezTo>
                <a:cubicBezTo>
                  <a:pt x="2669" y="18981"/>
                  <a:pt x="4737" y="24685"/>
                  <a:pt x="6772" y="30423"/>
                </a:cubicBezTo>
                <a:cubicBezTo>
                  <a:pt x="7005" y="31056"/>
                  <a:pt x="7272" y="31757"/>
                  <a:pt x="7739" y="32224"/>
                </a:cubicBezTo>
                <a:cubicBezTo>
                  <a:pt x="9407" y="33825"/>
                  <a:pt x="11175" y="35359"/>
                  <a:pt x="12910" y="36927"/>
                </a:cubicBezTo>
                <a:cubicBezTo>
                  <a:pt x="13043" y="37061"/>
                  <a:pt x="13243" y="37194"/>
                  <a:pt x="13443" y="37361"/>
                </a:cubicBezTo>
                <a:cubicBezTo>
                  <a:pt x="13543" y="37161"/>
                  <a:pt x="13644" y="37061"/>
                  <a:pt x="13677" y="36961"/>
                </a:cubicBezTo>
                <a:cubicBezTo>
                  <a:pt x="14511" y="34692"/>
                  <a:pt x="15311" y="32424"/>
                  <a:pt x="16145" y="30122"/>
                </a:cubicBezTo>
                <a:cubicBezTo>
                  <a:pt x="16179" y="29989"/>
                  <a:pt x="16212" y="29822"/>
                  <a:pt x="16212" y="29689"/>
                </a:cubicBezTo>
                <a:cubicBezTo>
                  <a:pt x="15945" y="26353"/>
                  <a:pt x="15678" y="23017"/>
                  <a:pt x="15411" y="19715"/>
                </a:cubicBezTo>
                <a:cubicBezTo>
                  <a:pt x="15078" y="15512"/>
                  <a:pt x="14744" y="11309"/>
                  <a:pt x="14444" y="7139"/>
                </a:cubicBezTo>
                <a:cubicBezTo>
                  <a:pt x="14411" y="6672"/>
                  <a:pt x="14244" y="6439"/>
                  <a:pt x="13877" y="6239"/>
                </a:cubicBezTo>
                <a:cubicBezTo>
                  <a:pt x="12443" y="5371"/>
                  <a:pt x="11008" y="4504"/>
                  <a:pt x="9574" y="3603"/>
                </a:cubicBezTo>
                <a:cubicBezTo>
                  <a:pt x="7639" y="2436"/>
                  <a:pt x="5671" y="1268"/>
                  <a:pt x="36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4" name="Google Shape;3274;p55"/>
          <p:cNvSpPr/>
          <p:nvPr/>
        </p:nvSpPr>
        <p:spPr>
          <a:xfrm>
            <a:off x="1165131" y="1091187"/>
            <a:ext cx="464533" cy="634586"/>
          </a:xfrm>
          <a:custGeom>
            <a:avLst/>
            <a:gdLst/>
            <a:ahLst/>
            <a:cxnLst/>
            <a:rect l="l" t="t" r="r" b="b"/>
            <a:pathLst>
              <a:path w="22531" h="30779" extrusionOk="0">
                <a:moveTo>
                  <a:pt x="3169" y="2369"/>
                </a:moveTo>
                <a:cubicBezTo>
                  <a:pt x="5871" y="4137"/>
                  <a:pt x="8606" y="5905"/>
                  <a:pt x="11475" y="7806"/>
                </a:cubicBezTo>
                <a:cubicBezTo>
                  <a:pt x="10977" y="7832"/>
                  <a:pt x="10523" y="7886"/>
                  <a:pt x="10098" y="7886"/>
                </a:cubicBezTo>
                <a:cubicBezTo>
                  <a:pt x="9413" y="7886"/>
                  <a:pt x="8803" y="7744"/>
                  <a:pt x="8206" y="7106"/>
                </a:cubicBezTo>
                <a:cubicBezTo>
                  <a:pt x="6671" y="5538"/>
                  <a:pt x="4970" y="4170"/>
                  <a:pt x="3336" y="2702"/>
                </a:cubicBezTo>
                <a:cubicBezTo>
                  <a:pt x="3269" y="2636"/>
                  <a:pt x="3202" y="2536"/>
                  <a:pt x="3102" y="2436"/>
                </a:cubicBezTo>
                <a:cubicBezTo>
                  <a:pt x="3136" y="2402"/>
                  <a:pt x="3136" y="2402"/>
                  <a:pt x="3169" y="2369"/>
                </a:cubicBezTo>
                <a:close/>
                <a:moveTo>
                  <a:pt x="1301" y="1468"/>
                </a:moveTo>
                <a:cubicBezTo>
                  <a:pt x="3769" y="3670"/>
                  <a:pt x="6238" y="5905"/>
                  <a:pt x="8740" y="8173"/>
                </a:cubicBezTo>
                <a:cubicBezTo>
                  <a:pt x="7839" y="9040"/>
                  <a:pt x="7005" y="9841"/>
                  <a:pt x="6038" y="10741"/>
                </a:cubicBezTo>
                <a:cubicBezTo>
                  <a:pt x="4403" y="7639"/>
                  <a:pt x="2802" y="4604"/>
                  <a:pt x="1201" y="1568"/>
                </a:cubicBezTo>
                <a:cubicBezTo>
                  <a:pt x="1234" y="1535"/>
                  <a:pt x="1268" y="1502"/>
                  <a:pt x="1301" y="1468"/>
                </a:cubicBezTo>
                <a:close/>
                <a:moveTo>
                  <a:pt x="834" y="1835"/>
                </a:moveTo>
                <a:cubicBezTo>
                  <a:pt x="1935" y="3937"/>
                  <a:pt x="3069" y="6038"/>
                  <a:pt x="4170" y="8140"/>
                </a:cubicBezTo>
                <a:cubicBezTo>
                  <a:pt x="4603" y="8940"/>
                  <a:pt x="5004" y="9774"/>
                  <a:pt x="5471" y="10575"/>
                </a:cubicBezTo>
                <a:cubicBezTo>
                  <a:pt x="5637" y="10908"/>
                  <a:pt x="5637" y="11108"/>
                  <a:pt x="5304" y="11342"/>
                </a:cubicBezTo>
                <a:cubicBezTo>
                  <a:pt x="4403" y="12009"/>
                  <a:pt x="3536" y="12676"/>
                  <a:pt x="2502" y="13443"/>
                </a:cubicBezTo>
                <a:cubicBezTo>
                  <a:pt x="1901" y="9507"/>
                  <a:pt x="1301" y="5705"/>
                  <a:pt x="701" y="1868"/>
                </a:cubicBezTo>
                <a:cubicBezTo>
                  <a:pt x="734" y="1868"/>
                  <a:pt x="767" y="1835"/>
                  <a:pt x="834" y="1835"/>
                </a:cubicBezTo>
                <a:close/>
                <a:moveTo>
                  <a:pt x="11909" y="8273"/>
                </a:moveTo>
                <a:cubicBezTo>
                  <a:pt x="12009" y="8273"/>
                  <a:pt x="12175" y="8373"/>
                  <a:pt x="12242" y="8473"/>
                </a:cubicBezTo>
                <a:cubicBezTo>
                  <a:pt x="13310" y="10375"/>
                  <a:pt x="14377" y="12276"/>
                  <a:pt x="15444" y="14211"/>
                </a:cubicBezTo>
                <a:cubicBezTo>
                  <a:pt x="15247" y="14276"/>
                  <a:pt x="15074" y="14308"/>
                  <a:pt x="14917" y="14308"/>
                </a:cubicBezTo>
                <a:cubicBezTo>
                  <a:pt x="14516" y="14308"/>
                  <a:pt x="14222" y="14103"/>
                  <a:pt x="13910" y="13744"/>
                </a:cubicBezTo>
                <a:cubicBezTo>
                  <a:pt x="12509" y="12009"/>
                  <a:pt x="11008" y="10308"/>
                  <a:pt x="9540" y="8607"/>
                </a:cubicBezTo>
                <a:cubicBezTo>
                  <a:pt x="9607" y="8507"/>
                  <a:pt x="9640" y="8440"/>
                  <a:pt x="9674" y="8373"/>
                </a:cubicBezTo>
                <a:cubicBezTo>
                  <a:pt x="10441" y="8340"/>
                  <a:pt x="11175" y="8273"/>
                  <a:pt x="11909" y="8273"/>
                </a:cubicBezTo>
                <a:close/>
                <a:moveTo>
                  <a:pt x="5871" y="11475"/>
                </a:moveTo>
                <a:cubicBezTo>
                  <a:pt x="5971" y="11642"/>
                  <a:pt x="6104" y="11776"/>
                  <a:pt x="6171" y="11942"/>
                </a:cubicBezTo>
                <a:cubicBezTo>
                  <a:pt x="7205" y="13877"/>
                  <a:pt x="8239" y="15845"/>
                  <a:pt x="9273" y="17780"/>
                </a:cubicBezTo>
                <a:cubicBezTo>
                  <a:pt x="9440" y="18147"/>
                  <a:pt x="9473" y="18414"/>
                  <a:pt x="9240" y="18747"/>
                </a:cubicBezTo>
                <a:cubicBezTo>
                  <a:pt x="8740" y="19548"/>
                  <a:pt x="8306" y="20382"/>
                  <a:pt x="7772" y="21282"/>
                </a:cubicBezTo>
                <a:cubicBezTo>
                  <a:pt x="6038" y="18781"/>
                  <a:pt x="4370" y="16379"/>
                  <a:pt x="2635" y="13910"/>
                </a:cubicBezTo>
                <a:cubicBezTo>
                  <a:pt x="3736" y="13076"/>
                  <a:pt x="4770" y="12309"/>
                  <a:pt x="5871" y="11475"/>
                </a:cubicBezTo>
                <a:close/>
                <a:moveTo>
                  <a:pt x="15289" y="14729"/>
                </a:moveTo>
                <a:cubicBezTo>
                  <a:pt x="15629" y="14729"/>
                  <a:pt x="15845" y="14961"/>
                  <a:pt x="16011" y="15411"/>
                </a:cubicBezTo>
                <a:cubicBezTo>
                  <a:pt x="16879" y="17646"/>
                  <a:pt x="17779" y="19881"/>
                  <a:pt x="18647" y="22116"/>
                </a:cubicBezTo>
                <a:cubicBezTo>
                  <a:pt x="18713" y="22316"/>
                  <a:pt x="18780" y="22483"/>
                  <a:pt x="18847" y="22683"/>
                </a:cubicBezTo>
                <a:cubicBezTo>
                  <a:pt x="18813" y="22683"/>
                  <a:pt x="18813" y="22717"/>
                  <a:pt x="18780" y="22717"/>
                </a:cubicBezTo>
                <a:cubicBezTo>
                  <a:pt x="17446" y="20115"/>
                  <a:pt x="16145" y="17513"/>
                  <a:pt x="14811" y="14844"/>
                </a:cubicBezTo>
                <a:cubicBezTo>
                  <a:pt x="14994" y="14767"/>
                  <a:pt x="15152" y="14729"/>
                  <a:pt x="15289" y="14729"/>
                </a:cubicBezTo>
                <a:close/>
                <a:moveTo>
                  <a:pt x="14410" y="15078"/>
                </a:moveTo>
                <a:cubicBezTo>
                  <a:pt x="16779" y="19781"/>
                  <a:pt x="19047" y="24318"/>
                  <a:pt x="21315" y="28854"/>
                </a:cubicBezTo>
                <a:cubicBezTo>
                  <a:pt x="21282" y="28888"/>
                  <a:pt x="21215" y="28921"/>
                  <a:pt x="21182" y="28955"/>
                </a:cubicBezTo>
                <a:cubicBezTo>
                  <a:pt x="17613" y="25519"/>
                  <a:pt x="14043" y="22083"/>
                  <a:pt x="10341" y="18514"/>
                </a:cubicBezTo>
                <a:lnTo>
                  <a:pt x="10341" y="18514"/>
                </a:lnTo>
                <a:cubicBezTo>
                  <a:pt x="11308" y="18547"/>
                  <a:pt x="12109" y="18514"/>
                  <a:pt x="12909" y="18580"/>
                </a:cubicBezTo>
                <a:cubicBezTo>
                  <a:pt x="13343" y="18580"/>
                  <a:pt x="13543" y="18414"/>
                  <a:pt x="13643" y="18013"/>
                </a:cubicBezTo>
                <a:cubicBezTo>
                  <a:pt x="13843" y="17079"/>
                  <a:pt x="14143" y="16145"/>
                  <a:pt x="14410" y="15078"/>
                </a:cubicBezTo>
                <a:close/>
                <a:moveTo>
                  <a:pt x="10407" y="19248"/>
                </a:moveTo>
                <a:lnTo>
                  <a:pt x="10407" y="19248"/>
                </a:lnTo>
                <a:cubicBezTo>
                  <a:pt x="14177" y="22817"/>
                  <a:pt x="17913" y="26419"/>
                  <a:pt x="21649" y="30022"/>
                </a:cubicBezTo>
                <a:cubicBezTo>
                  <a:pt x="21615" y="30055"/>
                  <a:pt x="21615" y="30089"/>
                  <a:pt x="21582" y="30122"/>
                </a:cubicBezTo>
                <a:cubicBezTo>
                  <a:pt x="20715" y="29655"/>
                  <a:pt x="19814" y="29188"/>
                  <a:pt x="18947" y="28754"/>
                </a:cubicBezTo>
                <a:cubicBezTo>
                  <a:pt x="16779" y="27587"/>
                  <a:pt x="14577" y="26453"/>
                  <a:pt x="12409" y="25285"/>
                </a:cubicBezTo>
                <a:cubicBezTo>
                  <a:pt x="12142" y="25152"/>
                  <a:pt x="11875" y="24818"/>
                  <a:pt x="11808" y="24518"/>
                </a:cubicBezTo>
                <a:cubicBezTo>
                  <a:pt x="11308" y="22950"/>
                  <a:pt x="10874" y="21382"/>
                  <a:pt x="10441" y="19815"/>
                </a:cubicBezTo>
                <a:cubicBezTo>
                  <a:pt x="10374" y="19648"/>
                  <a:pt x="10341" y="19481"/>
                  <a:pt x="10407" y="19248"/>
                </a:cubicBezTo>
                <a:close/>
                <a:moveTo>
                  <a:pt x="67" y="0"/>
                </a:moveTo>
                <a:cubicBezTo>
                  <a:pt x="67" y="201"/>
                  <a:pt x="0" y="401"/>
                  <a:pt x="33" y="568"/>
                </a:cubicBezTo>
                <a:cubicBezTo>
                  <a:pt x="701" y="4837"/>
                  <a:pt x="1368" y="9140"/>
                  <a:pt x="2068" y="13410"/>
                </a:cubicBezTo>
                <a:cubicBezTo>
                  <a:pt x="2102" y="13710"/>
                  <a:pt x="2235" y="14010"/>
                  <a:pt x="2402" y="14277"/>
                </a:cubicBezTo>
                <a:cubicBezTo>
                  <a:pt x="3236" y="15545"/>
                  <a:pt x="4070" y="16812"/>
                  <a:pt x="4970" y="18047"/>
                </a:cubicBezTo>
                <a:cubicBezTo>
                  <a:pt x="6305" y="19815"/>
                  <a:pt x="7272" y="21849"/>
                  <a:pt x="9107" y="23217"/>
                </a:cubicBezTo>
                <a:cubicBezTo>
                  <a:pt x="10107" y="23951"/>
                  <a:pt x="10941" y="24952"/>
                  <a:pt x="12042" y="25552"/>
                </a:cubicBezTo>
                <a:cubicBezTo>
                  <a:pt x="15211" y="27353"/>
                  <a:pt x="18480" y="29021"/>
                  <a:pt x="21749" y="30722"/>
                </a:cubicBezTo>
                <a:cubicBezTo>
                  <a:pt x="21820" y="30761"/>
                  <a:pt x="21894" y="30779"/>
                  <a:pt x="21966" y="30779"/>
                </a:cubicBezTo>
                <a:cubicBezTo>
                  <a:pt x="22264" y="30779"/>
                  <a:pt x="22530" y="30478"/>
                  <a:pt x="22449" y="30155"/>
                </a:cubicBezTo>
                <a:cubicBezTo>
                  <a:pt x="22449" y="30089"/>
                  <a:pt x="22416" y="30055"/>
                  <a:pt x="22383" y="29989"/>
                </a:cubicBezTo>
                <a:cubicBezTo>
                  <a:pt x="21048" y="26686"/>
                  <a:pt x="19681" y="23384"/>
                  <a:pt x="18313" y="20081"/>
                </a:cubicBezTo>
                <a:cubicBezTo>
                  <a:pt x="17479" y="18013"/>
                  <a:pt x="16745" y="15912"/>
                  <a:pt x="15778" y="13877"/>
                </a:cubicBezTo>
                <a:cubicBezTo>
                  <a:pt x="14844" y="12009"/>
                  <a:pt x="13743" y="10208"/>
                  <a:pt x="12676" y="8373"/>
                </a:cubicBezTo>
                <a:cubicBezTo>
                  <a:pt x="12509" y="8073"/>
                  <a:pt x="12242" y="7773"/>
                  <a:pt x="11942" y="7573"/>
                </a:cubicBezTo>
                <a:cubicBezTo>
                  <a:pt x="8173" y="5104"/>
                  <a:pt x="4403" y="2636"/>
                  <a:pt x="667" y="201"/>
                </a:cubicBezTo>
                <a:cubicBezTo>
                  <a:pt x="500" y="101"/>
                  <a:pt x="267" y="67"/>
                  <a:pt x="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5" name="Google Shape;3275;p55"/>
          <p:cNvSpPr/>
          <p:nvPr/>
        </p:nvSpPr>
        <p:spPr>
          <a:xfrm>
            <a:off x="7168583" y="3668475"/>
            <a:ext cx="398907" cy="788599"/>
          </a:xfrm>
          <a:custGeom>
            <a:avLst/>
            <a:gdLst/>
            <a:ahLst/>
            <a:cxnLst/>
            <a:rect l="l" t="t" r="r" b="b"/>
            <a:pathLst>
              <a:path w="19348" h="38249" extrusionOk="0">
                <a:moveTo>
                  <a:pt x="11442" y="6039"/>
                </a:moveTo>
                <a:cubicBezTo>
                  <a:pt x="8006" y="11076"/>
                  <a:pt x="4570" y="16113"/>
                  <a:pt x="1101" y="21149"/>
                </a:cubicBezTo>
                <a:cubicBezTo>
                  <a:pt x="1068" y="21116"/>
                  <a:pt x="1001" y="21116"/>
                  <a:pt x="968" y="21083"/>
                </a:cubicBezTo>
                <a:cubicBezTo>
                  <a:pt x="1301" y="19849"/>
                  <a:pt x="1668" y="18614"/>
                  <a:pt x="2035" y="17347"/>
                </a:cubicBezTo>
                <a:cubicBezTo>
                  <a:pt x="2068" y="17213"/>
                  <a:pt x="2202" y="17047"/>
                  <a:pt x="2335" y="16913"/>
                </a:cubicBezTo>
                <a:cubicBezTo>
                  <a:pt x="5237" y="13344"/>
                  <a:pt x="8139" y="9808"/>
                  <a:pt x="11075" y="6239"/>
                </a:cubicBezTo>
                <a:cubicBezTo>
                  <a:pt x="11142" y="6139"/>
                  <a:pt x="11242" y="6039"/>
                  <a:pt x="11442" y="6039"/>
                </a:cubicBezTo>
                <a:close/>
                <a:moveTo>
                  <a:pt x="14677" y="2103"/>
                </a:moveTo>
                <a:cubicBezTo>
                  <a:pt x="14711" y="2103"/>
                  <a:pt x="14744" y="2136"/>
                  <a:pt x="14777" y="2136"/>
                </a:cubicBezTo>
                <a:cubicBezTo>
                  <a:pt x="11775" y="10842"/>
                  <a:pt x="8740" y="19548"/>
                  <a:pt x="5704" y="28355"/>
                </a:cubicBezTo>
                <a:lnTo>
                  <a:pt x="4003" y="26687"/>
                </a:lnTo>
                <a:cubicBezTo>
                  <a:pt x="2836" y="25419"/>
                  <a:pt x="1701" y="24118"/>
                  <a:pt x="501" y="22817"/>
                </a:cubicBezTo>
                <a:cubicBezTo>
                  <a:pt x="5237" y="15879"/>
                  <a:pt x="9974" y="8974"/>
                  <a:pt x="14677" y="2103"/>
                </a:cubicBezTo>
                <a:close/>
                <a:moveTo>
                  <a:pt x="15378" y="2269"/>
                </a:moveTo>
                <a:cubicBezTo>
                  <a:pt x="14944" y="10809"/>
                  <a:pt x="14544" y="19348"/>
                  <a:pt x="14110" y="27954"/>
                </a:cubicBezTo>
                <a:cubicBezTo>
                  <a:pt x="11442" y="28188"/>
                  <a:pt x="8807" y="28455"/>
                  <a:pt x="6038" y="28688"/>
                </a:cubicBezTo>
                <a:cubicBezTo>
                  <a:pt x="9107" y="19815"/>
                  <a:pt x="12176" y="11042"/>
                  <a:pt x="15211" y="2269"/>
                </a:cubicBezTo>
                <a:close/>
                <a:moveTo>
                  <a:pt x="16612" y="26053"/>
                </a:moveTo>
                <a:lnTo>
                  <a:pt x="16612" y="26053"/>
                </a:lnTo>
                <a:cubicBezTo>
                  <a:pt x="15411" y="27954"/>
                  <a:pt x="14244" y="29856"/>
                  <a:pt x="13043" y="31790"/>
                </a:cubicBezTo>
                <a:cubicBezTo>
                  <a:pt x="13810" y="29622"/>
                  <a:pt x="14744" y="27554"/>
                  <a:pt x="16612" y="26053"/>
                </a:cubicBezTo>
                <a:close/>
                <a:moveTo>
                  <a:pt x="13944" y="28421"/>
                </a:moveTo>
                <a:cubicBezTo>
                  <a:pt x="13577" y="29222"/>
                  <a:pt x="13243" y="29956"/>
                  <a:pt x="12909" y="30656"/>
                </a:cubicBezTo>
                <a:cubicBezTo>
                  <a:pt x="12276" y="32057"/>
                  <a:pt x="11642" y="33458"/>
                  <a:pt x="11008" y="34859"/>
                </a:cubicBezTo>
                <a:cubicBezTo>
                  <a:pt x="10908" y="35059"/>
                  <a:pt x="10775" y="35326"/>
                  <a:pt x="10608" y="35460"/>
                </a:cubicBezTo>
                <a:cubicBezTo>
                  <a:pt x="9340" y="36194"/>
                  <a:pt x="8039" y="36927"/>
                  <a:pt x="6672" y="37728"/>
                </a:cubicBezTo>
                <a:cubicBezTo>
                  <a:pt x="6505" y="35460"/>
                  <a:pt x="6305" y="33291"/>
                  <a:pt x="6105" y="31090"/>
                </a:cubicBezTo>
                <a:lnTo>
                  <a:pt x="6071" y="29155"/>
                </a:lnTo>
                <a:cubicBezTo>
                  <a:pt x="8673" y="28922"/>
                  <a:pt x="11242" y="28655"/>
                  <a:pt x="13944" y="28421"/>
                </a:cubicBezTo>
                <a:close/>
                <a:moveTo>
                  <a:pt x="15778" y="1"/>
                </a:moveTo>
                <a:cubicBezTo>
                  <a:pt x="15611" y="101"/>
                  <a:pt x="15445" y="168"/>
                  <a:pt x="15311" y="301"/>
                </a:cubicBezTo>
                <a:cubicBezTo>
                  <a:pt x="11142" y="5372"/>
                  <a:pt x="7005" y="10475"/>
                  <a:pt x="2836" y="15579"/>
                </a:cubicBezTo>
                <a:cubicBezTo>
                  <a:pt x="2402" y="16079"/>
                  <a:pt x="1868" y="16580"/>
                  <a:pt x="1668" y="17180"/>
                </a:cubicBezTo>
                <a:cubicBezTo>
                  <a:pt x="1034" y="18981"/>
                  <a:pt x="567" y="20849"/>
                  <a:pt x="0" y="22784"/>
                </a:cubicBezTo>
                <a:cubicBezTo>
                  <a:pt x="0" y="22851"/>
                  <a:pt x="34" y="23017"/>
                  <a:pt x="34" y="23151"/>
                </a:cubicBezTo>
                <a:cubicBezTo>
                  <a:pt x="634" y="26553"/>
                  <a:pt x="1201" y="29956"/>
                  <a:pt x="1802" y="33325"/>
                </a:cubicBezTo>
                <a:cubicBezTo>
                  <a:pt x="1868" y="33625"/>
                  <a:pt x="2068" y="33959"/>
                  <a:pt x="2269" y="34192"/>
                </a:cubicBezTo>
                <a:cubicBezTo>
                  <a:pt x="3536" y="35460"/>
                  <a:pt x="4804" y="36727"/>
                  <a:pt x="6071" y="37995"/>
                </a:cubicBezTo>
                <a:cubicBezTo>
                  <a:pt x="6221" y="38164"/>
                  <a:pt x="6361" y="38248"/>
                  <a:pt x="6514" y="38248"/>
                </a:cubicBezTo>
                <a:cubicBezTo>
                  <a:pt x="6632" y="38248"/>
                  <a:pt x="6759" y="38197"/>
                  <a:pt x="6905" y="38095"/>
                </a:cubicBezTo>
                <a:cubicBezTo>
                  <a:pt x="8106" y="37394"/>
                  <a:pt x="9340" y="36761"/>
                  <a:pt x="10508" y="36027"/>
                </a:cubicBezTo>
                <a:cubicBezTo>
                  <a:pt x="10875" y="35827"/>
                  <a:pt x="11208" y="35493"/>
                  <a:pt x="11408" y="35159"/>
                </a:cubicBezTo>
                <a:cubicBezTo>
                  <a:pt x="13944" y="31190"/>
                  <a:pt x="16445" y="27187"/>
                  <a:pt x="18980" y="23218"/>
                </a:cubicBezTo>
                <a:cubicBezTo>
                  <a:pt x="19281" y="22751"/>
                  <a:pt x="19347" y="22317"/>
                  <a:pt x="19247" y="21783"/>
                </a:cubicBezTo>
                <a:cubicBezTo>
                  <a:pt x="18147" y="14678"/>
                  <a:pt x="17079" y="7540"/>
                  <a:pt x="15978" y="435"/>
                </a:cubicBezTo>
                <a:cubicBezTo>
                  <a:pt x="15945" y="301"/>
                  <a:pt x="15845" y="134"/>
                  <a:pt x="157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6" name="Google Shape;3276;p55"/>
          <p:cNvSpPr/>
          <p:nvPr/>
        </p:nvSpPr>
        <p:spPr>
          <a:xfrm>
            <a:off x="7548229" y="4090080"/>
            <a:ext cx="476615" cy="513912"/>
          </a:xfrm>
          <a:custGeom>
            <a:avLst/>
            <a:gdLst/>
            <a:ahLst/>
            <a:cxnLst/>
            <a:rect l="l" t="t" r="r" b="b"/>
            <a:pathLst>
              <a:path w="23117" h="24926" extrusionOk="0">
                <a:moveTo>
                  <a:pt x="20448" y="668"/>
                </a:moveTo>
                <a:lnTo>
                  <a:pt x="20448" y="668"/>
                </a:lnTo>
                <a:cubicBezTo>
                  <a:pt x="20415" y="701"/>
                  <a:pt x="20348" y="735"/>
                  <a:pt x="20282" y="735"/>
                </a:cubicBezTo>
                <a:lnTo>
                  <a:pt x="20448" y="668"/>
                </a:lnTo>
                <a:close/>
                <a:moveTo>
                  <a:pt x="20582" y="1135"/>
                </a:moveTo>
                <a:cubicBezTo>
                  <a:pt x="20582" y="1168"/>
                  <a:pt x="20615" y="1202"/>
                  <a:pt x="20615" y="1235"/>
                </a:cubicBezTo>
                <a:cubicBezTo>
                  <a:pt x="17013" y="3837"/>
                  <a:pt x="13377" y="6439"/>
                  <a:pt x="9707" y="9107"/>
                </a:cubicBezTo>
                <a:cubicBezTo>
                  <a:pt x="9040" y="7940"/>
                  <a:pt x="8406" y="6839"/>
                  <a:pt x="7773" y="5672"/>
                </a:cubicBezTo>
                <a:cubicBezTo>
                  <a:pt x="12076" y="4137"/>
                  <a:pt x="16312" y="2636"/>
                  <a:pt x="20582" y="1135"/>
                </a:cubicBezTo>
                <a:close/>
                <a:moveTo>
                  <a:pt x="22216" y="1335"/>
                </a:moveTo>
                <a:cubicBezTo>
                  <a:pt x="22350" y="3937"/>
                  <a:pt x="22516" y="6506"/>
                  <a:pt x="22650" y="9107"/>
                </a:cubicBezTo>
                <a:cubicBezTo>
                  <a:pt x="22683" y="9241"/>
                  <a:pt x="22550" y="9474"/>
                  <a:pt x="22450" y="9508"/>
                </a:cubicBezTo>
                <a:cubicBezTo>
                  <a:pt x="20648" y="10142"/>
                  <a:pt x="18847" y="10775"/>
                  <a:pt x="16879" y="11442"/>
                </a:cubicBezTo>
                <a:cubicBezTo>
                  <a:pt x="18680" y="7973"/>
                  <a:pt x="20382" y="4638"/>
                  <a:pt x="22083" y="1335"/>
                </a:cubicBezTo>
                <a:close/>
                <a:moveTo>
                  <a:pt x="21482" y="1168"/>
                </a:moveTo>
                <a:cubicBezTo>
                  <a:pt x="21516" y="1168"/>
                  <a:pt x="21549" y="1202"/>
                  <a:pt x="21582" y="1235"/>
                </a:cubicBezTo>
                <a:cubicBezTo>
                  <a:pt x="19815" y="4638"/>
                  <a:pt x="18080" y="8040"/>
                  <a:pt x="16279" y="11509"/>
                </a:cubicBezTo>
                <a:cubicBezTo>
                  <a:pt x="14311" y="10809"/>
                  <a:pt x="12309" y="10108"/>
                  <a:pt x="10174" y="9308"/>
                </a:cubicBezTo>
                <a:cubicBezTo>
                  <a:pt x="14010" y="6539"/>
                  <a:pt x="17746" y="3837"/>
                  <a:pt x="21482" y="1168"/>
                </a:cubicBezTo>
                <a:close/>
                <a:moveTo>
                  <a:pt x="7506" y="2536"/>
                </a:moveTo>
                <a:cubicBezTo>
                  <a:pt x="7572" y="2536"/>
                  <a:pt x="7606" y="2569"/>
                  <a:pt x="7673" y="2569"/>
                </a:cubicBezTo>
                <a:cubicBezTo>
                  <a:pt x="7372" y="3937"/>
                  <a:pt x="7406" y="5305"/>
                  <a:pt x="6572" y="6572"/>
                </a:cubicBezTo>
                <a:cubicBezTo>
                  <a:pt x="4904" y="9007"/>
                  <a:pt x="3369" y="11509"/>
                  <a:pt x="1802" y="14011"/>
                </a:cubicBezTo>
                <a:cubicBezTo>
                  <a:pt x="1602" y="14311"/>
                  <a:pt x="1268" y="14511"/>
                  <a:pt x="1001" y="14778"/>
                </a:cubicBezTo>
                <a:lnTo>
                  <a:pt x="801" y="14578"/>
                </a:lnTo>
                <a:cubicBezTo>
                  <a:pt x="3036" y="10575"/>
                  <a:pt x="5271" y="6539"/>
                  <a:pt x="7506" y="2536"/>
                </a:cubicBezTo>
                <a:close/>
                <a:moveTo>
                  <a:pt x="7439" y="6072"/>
                </a:moveTo>
                <a:cubicBezTo>
                  <a:pt x="8073" y="7173"/>
                  <a:pt x="8673" y="8207"/>
                  <a:pt x="9274" y="9274"/>
                </a:cubicBezTo>
                <a:cubicBezTo>
                  <a:pt x="9340" y="9374"/>
                  <a:pt x="9274" y="9608"/>
                  <a:pt x="9207" y="9708"/>
                </a:cubicBezTo>
                <a:cubicBezTo>
                  <a:pt x="8406" y="10809"/>
                  <a:pt x="7639" y="11943"/>
                  <a:pt x="6839" y="13044"/>
                </a:cubicBezTo>
                <a:lnTo>
                  <a:pt x="3703" y="17347"/>
                </a:lnTo>
                <a:cubicBezTo>
                  <a:pt x="3169" y="16546"/>
                  <a:pt x="2669" y="15779"/>
                  <a:pt x="2235" y="14978"/>
                </a:cubicBezTo>
                <a:cubicBezTo>
                  <a:pt x="2102" y="14778"/>
                  <a:pt x="2102" y="14411"/>
                  <a:pt x="2202" y="14211"/>
                </a:cubicBezTo>
                <a:cubicBezTo>
                  <a:pt x="3870" y="11543"/>
                  <a:pt x="5571" y="8907"/>
                  <a:pt x="7239" y="6239"/>
                </a:cubicBezTo>
                <a:cubicBezTo>
                  <a:pt x="7272" y="6205"/>
                  <a:pt x="7339" y="6172"/>
                  <a:pt x="7439" y="6072"/>
                </a:cubicBezTo>
                <a:close/>
                <a:moveTo>
                  <a:pt x="1602" y="14878"/>
                </a:moveTo>
                <a:cubicBezTo>
                  <a:pt x="2235" y="15846"/>
                  <a:pt x="2802" y="16746"/>
                  <a:pt x="3369" y="17680"/>
                </a:cubicBezTo>
                <a:cubicBezTo>
                  <a:pt x="3470" y="17814"/>
                  <a:pt x="3503" y="17981"/>
                  <a:pt x="3470" y="18147"/>
                </a:cubicBezTo>
                <a:cubicBezTo>
                  <a:pt x="3436" y="18781"/>
                  <a:pt x="3369" y="19382"/>
                  <a:pt x="3303" y="20015"/>
                </a:cubicBezTo>
                <a:lnTo>
                  <a:pt x="2836" y="23284"/>
                </a:lnTo>
                <a:cubicBezTo>
                  <a:pt x="2035" y="20682"/>
                  <a:pt x="1268" y="18047"/>
                  <a:pt x="467" y="15379"/>
                </a:cubicBezTo>
                <a:cubicBezTo>
                  <a:pt x="901" y="15212"/>
                  <a:pt x="1235" y="15045"/>
                  <a:pt x="1602" y="14878"/>
                </a:cubicBezTo>
                <a:close/>
                <a:moveTo>
                  <a:pt x="21783" y="10242"/>
                </a:moveTo>
                <a:cubicBezTo>
                  <a:pt x="21816" y="10275"/>
                  <a:pt x="21849" y="10342"/>
                  <a:pt x="21849" y="10375"/>
                </a:cubicBezTo>
                <a:cubicBezTo>
                  <a:pt x="21716" y="10508"/>
                  <a:pt x="21549" y="10675"/>
                  <a:pt x="21416" y="10809"/>
                </a:cubicBezTo>
                <a:cubicBezTo>
                  <a:pt x="18247" y="13878"/>
                  <a:pt x="15111" y="16946"/>
                  <a:pt x="11976" y="19982"/>
                </a:cubicBezTo>
                <a:cubicBezTo>
                  <a:pt x="11609" y="20349"/>
                  <a:pt x="11175" y="20649"/>
                  <a:pt x="10708" y="20883"/>
                </a:cubicBezTo>
                <a:cubicBezTo>
                  <a:pt x="8807" y="21817"/>
                  <a:pt x="6905" y="22717"/>
                  <a:pt x="5004" y="23618"/>
                </a:cubicBezTo>
                <a:cubicBezTo>
                  <a:pt x="4895" y="23672"/>
                  <a:pt x="4764" y="23727"/>
                  <a:pt x="4610" y="23727"/>
                </a:cubicBezTo>
                <a:cubicBezTo>
                  <a:pt x="4576" y="23727"/>
                  <a:pt x="4540" y="23724"/>
                  <a:pt x="4504" y="23718"/>
                </a:cubicBezTo>
                <a:cubicBezTo>
                  <a:pt x="4670" y="23551"/>
                  <a:pt x="4837" y="23418"/>
                  <a:pt x="4971" y="23284"/>
                </a:cubicBezTo>
                <a:cubicBezTo>
                  <a:pt x="8573" y="19782"/>
                  <a:pt x="12142" y="16279"/>
                  <a:pt x="15745" y="12777"/>
                </a:cubicBezTo>
                <a:cubicBezTo>
                  <a:pt x="16245" y="12276"/>
                  <a:pt x="16779" y="11909"/>
                  <a:pt x="17480" y="11709"/>
                </a:cubicBezTo>
                <a:cubicBezTo>
                  <a:pt x="18914" y="11242"/>
                  <a:pt x="20348" y="10742"/>
                  <a:pt x="21783" y="10242"/>
                </a:cubicBezTo>
                <a:close/>
                <a:moveTo>
                  <a:pt x="22016" y="1"/>
                </a:moveTo>
                <a:cubicBezTo>
                  <a:pt x="17546" y="234"/>
                  <a:pt x="13043" y="435"/>
                  <a:pt x="8540" y="635"/>
                </a:cubicBezTo>
                <a:cubicBezTo>
                  <a:pt x="8273" y="668"/>
                  <a:pt x="7939" y="868"/>
                  <a:pt x="7806" y="1068"/>
                </a:cubicBezTo>
                <a:cubicBezTo>
                  <a:pt x="5237" y="5672"/>
                  <a:pt x="2702" y="10242"/>
                  <a:pt x="167" y="14845"/>
                </a:cubicBezTo>
                <a:cubicBezTo>
                  <a:pt x="34" y="15078"/>
                  <a:pt x="0" y="15412"/>
                  <a:pt x="100" y="15679"/>
                </a:cubicBezTo>
                <a:cubicBezTo>
                  <a:pt x="934" y="18581"/>
                  <a:pt x="1802" y="21450"/>
                  <a:pt x="2669" y="24352"/>
                </a:cubicBezTo>
                <a:cubicBezTo>
                  <a:pt x="2783" y="24716"/>
                  <a:pt x="2912" y="24925"/>
                  <a:pt x="3175" y="24925"/>
                </a:cubicBezTo>
                <a:cubicBezTo>
                  <a:pt x="3296" y="24925"/>
                  <a:pt x="3446" y="24880"/>
                  <a:pt x="3636" y="24785"/>
                </a:cubicBezTo>
                <a:cubicBezTo>
                  <a:pt x="5971" y="23651"/>
                  <a:pt x="8340" y="22550"/>
                  <a:pt x="10675" y="21383"/>
                </a:cubicBezTo>
                <a:cubicBezTo>
                  <a:pt x="11308" y="21083"/>
                  <a:pt x="11876" y="20682"/>
                  <a:pt x="12376" y="20215"/>
                </a:cubicBezTo>
                <a:cubicBezTo>
                  <a:pt x="14044" y="18614"/>
                  <a:pt x="15678" y="16980"/>
                  <a:pt x="17346" y="15379"/>
                </a:cubicBezTo>
                <a:cubicBezTo>
                  <a:pt x="19114" y="13644"/>
                  <a:pt x="20949" y="11876"/>
                  <a:pt x="22717" y="10108"/>
                </a:cubicBezTo>
                <a:cubicBezTo>
                  <a:pt x="22917" y="9908"/>
                  <a:pt x="23117" y="9508"/>
                  <a:pt x="23117" y="9208"/>
                </a:cubicBezTo>
                <a:cubicBezTo>
                  <a:pt x="22983" y="6339"/>
                  <a:pt x="22783" y="3437"/>
                  <a:pt x="22617" y="568"/>
                </a:cubicBezTo>
                <a:cubicBezTo>
                  <a:pt x="22617" y="101"/>
                  <a:pt x="22450" y="1"/>
                  <a:pt x="220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7" name="Google Shape;3277;p55"/>
          <p:cNvSpPr/>
          <p:nvPr/>
        </p:nvSpPr>
        <p:spPr>
          <a:xfrm>
            <a:off x="4841063" y="1133850"/>
            <a:ext cx="1995900" cy="2875800"/>
          </a:xfrm>
          <a:prstGeom prst="roundRect">
            <a:avLst>
              <a:gd name="adj" fmla="val 690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8" name="Google Shape;3278;p55"/>
          <p:cNvSpPr/>
          <p:nvPr/>
        </p:nvSpPr>
        <p:spPr>
          <a:xfrm>
            <a:off x="5382375" y="3722150"/>
            <a:ext cx="913200" cy="366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9" name="Google Shape;3279;p55"/>
          <p:cNvSpPr/>
          <p:nvPr/>
        </p:nvSpPr>
        <p:spPr>
          <a:xfrm>
            <a:off x="4940175" y="1276650"/>
            <a:ext cx="1797600" cy="2590200"/>
          </a:xfrm>
          <a:prstGeom prst="roundRect">
            <a:avLst>
              <a:gd name="adj" fmla="val 690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0" name="Google Shape;3280;p55"/>
          <p:cNvSpPr txBox="1">
            <a:spLocks noGrp="1"/>
          </p:cNvSpPr>
          <p:nvPr>
            <p:ph type="subTitle" idx="1"/>
          </p:nvPr>
        </p:nvSpPr>
        <p:spPr>
          <a:xfrm>
            <a:off x="3552724" y="3003986"/>
            <a:ext cx="28506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 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Descubre tu</a:t>
            </a:r>
            <a:endParaRPr sz="150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                                              universo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3281" name="Google Shape;3281;p55"/>
          <p:cNvSpPr txBox="1">
            <a:spLocks noGrp="1"/>
          </p:cNvSpPr>
          <p:nvPr>
            <p:ph type="title" idx="4294967295"/>
          </p:nvPr>
        </p:nvSpPr>
        <p:spPr>
          <a:xfrm>
            <a:off x="4310386" y="2604374"/>
            <a:ext cx="3057300" cy="6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¡Mystica!</a:t>
            </a:r>
            <a:endParaRPr sz="2400"/>
          </a:p>
        </p:txBody>
      </p:sp>
      <p:grpSp>
        <p:nvGrpSpPr>
          <p:cNvPr id="3282" name="Google Shape;3282;p55"/>
          <p:cNvGrpSpPr/>
          <p:nvPr/>
        </p:nvGrpSpPr>
        <p:grpSpPr>
          <a:xfrm>
            <a:off x="5462245" y="1276651"/>
            <a:ext cx="753232" cy="1170941"/>
            <a:chOff x="3588904" y="-50725"/>
            <a:chExt cx="1966149" cy="2622489"/>
          </a:xfrm>
        </p:grpSpPr>
        <p:grpSp>
          <p:nvGrpSpPr>
            <p:cNvPr id="3283" name="Google Shape;3283;p55"/>
            <p:cNvGrpSpPr/>
            <p:nvPr/>
          </p:nvGrpSpPr>
          <p:grpSpPr>
            <a:xfrm>
              <a:off x="3588904" y="539497"/>
              <a:ext cx="1966149" cy="2032267"/>
              <a:chOff x="3588904" y="539497"/>
              <a:chExt cx="1966149" cy="2032267"/>
            </a:xfrm>
          </p:grpSpPr>
          <p:sp>
            <p:nvSpPr>
              <p:cNvPr id="3284" name="Google Shape;3284;p55"/>
              <p:cNvSpPr/>
              <p:nvPr/>
            </p:nvSpPr>
            <p:spPr>
              <a:xfrm>
                <a:off x="4563893" y="2000702"/>
                <a:ext cx="14987" cy="471299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2610" extrusionOk="0">
                    <a:moveTo>
                      <a:pt x="0" y="0"/>
                    </a:moveTo>
                    <a:lnTo>
                      <a:pt x="0" y="12609"/>
                    </a:lnTo>
                    <a:lnTo>
                      <a:pt x="400" y="12609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55"/>
              <p:cNvSpPr/>
              <p:nvPr/>
            </p:nvSpPr>
            <p:spPr>
              <a:xfrm>
                <a:off x="4576339" y="2216211"/>
                <a:ext cx="123487" cy="102445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2741" extrusionOk="0">
                    <a:moveTo>
                      <a:pt x="222" y="0"/>
                    </a:moveTo>
                    <a:cubicBezTo>
                      <a:pt x="105" y="0"/>
                      <a:pt x="34" y="5"/>
                      <a:pt x="34" y="5"/>
                    </a:cubicBezTo>
                    <a:cubicBezTo>
                      <a:pt x="34" y="5"/>
                      <a:pt x="1" y="1373"/>
                      <a:pt x="1168" y="1940"/>
                    </a:cubicBezTo>
                    <a:cubicBezTo>
                      <a:pt x="2302" y="2540"/>
                      <a:pt x="3303" y="2741"/>
                      <a:pt x="3303" y="2741"/>
                    </a:cubicBezTo>
                    <a:cubicBezTo>
                      <a:pt x="3303" y="2741"/>
                      <a:pt x="2302" y="706"/>
                      <a:pt x="1669" y="305"/>
                    </a:cubicBezTo>
                    <a:cubicBezTo>
                      <a:pt x="1204" y="36"/>
                      <a:pt x="542" y="0"/>
                      <a:pt x="2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55"/>
              <p:cNvSpPr/>
              <p:nvPr/>
            </p:nvSpPr>
            <p:spPr>
              <a:xfrm>
                <a:off x="4442944" y="2216211"/>
                <a:ext cx="123450" cy="102445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2741" extrusionOk="0">
                    <a:moveTo>
                      <a:pt x="3082" y="0"/>
                    </a:moveTo>
                    <a:cubicBezTo>
                      <a:pt x="2762" y="0"/>
                      <a:pt x="2100" y="36"/>
                      <a:pt x="1635" y="305"/>
                    </a:cubicBezTo>
                    <a:cubicBezTo>
                      <a:pt x="1001" y="706"/>
                      <a:pt x="0" y="2741"/>
                      <a:pt x="0" y="2741"/>
                    </a:cubicBezTo>
                    <a:cubicBezTo>
                      <a:pt x="0" y="2741"/>
                      <a:pt x="1001" y="2540"/>
                      <a:pt x="2169" y="1940"/>
                    </a:cubicBezTo>
                    <a:cubicBezTo>
                      <a:pt x="3303" y="1373"/>
                      <a:pt x="3269" y="5"/>
                      <a:pt x="3269" y="5"/>
                    </a:cubicBezTo>
                    <a:cubicBezTo>
                      <a:pt x="3269" y="5"/>
                      <a:pt x="3198" y="0"/>
                      <a:pt x="30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55"/>
              <p:cNvSpPr/>
              <p:nvPr/>
            </p:nvSpPr>
            <p:spPr>
              <a:xfrm>
                <a:off x="4575105" y="2321050"/>
                <a:ext cx="78562" cy="6492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85" y="1"/>
                    </a:moveTo>
                    <a:cubicBezTo>
                      <a:pt x="32" y="1"/>
                      <a:pt x="0" y="2"/>
                      <a:pt x="0" y="2"/>
                    </a:cubicBezTo>
                    <a:cubicBezTo>
                      <a:pt x="0" y="2"/>
                      <a:pt x="0" y="870"/>
                      <a:pt x="734" y="1236"/>
                    </a:cubicBezTo>
                    <a:cubicBezTo>
                      <a:pt x="1468" y="1637"/>
                      <a:pt x="2102" y="1737"/>
                      <a:pt x="2102" y="1737"/>
                    </a:cubicBezTo>
                    <a:cubicBezTo>
                      <a:pt x="2102" y="1737"/>
                      <a:pt x="1468" y="469"/>
                      <a:pt x="1034" y="202"/>
                    </a:cubicBezTo>
                    <a:cubicBezTo>
                      <a:pt x="723" y="21"/>
                      <a:pt x="270" y="1"/>
                      <a:pt x="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55"/>
              <p:cNvSpPr/>
              <p:nvPr/>
            </p:nvSpPr>
            <p:spPr>
              <a:xfrm>
                <a:off x="4490337" y="2321050"/>
                <a:ext cx="78562" cy="6492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1984" y="1"/>
                    </a:moveTo>
                    <a:cubicBezTo>
                      <a:pt x="1798" y="1"/>
                      <a:pt x="1345" y="21"/>
                      <a:pt x="1034" y="202"/>
                    </a:cubicBezTo>
                    <a:cubicBezTo>
                      <a:pt x="634" y="469"/>
                      <a:pt x="0" y="1737"/>
                      <a:pt x="0" y="1737"/>
                    </a:cubicBezTo>
                    <a:cubicBezTo>
                      <a:pt x="0" y="1737"/>
                      <a:pt x="634" y="1637"/>
                      <a:pt x="1368" y="1236"/>
                    </a:cubicBezTo>
                    <a:cubicBezTo>
                      <a:pt x="2102" y="870"/>
                      <a:pt x="2068" y="2"/>
                      <a:pt x="2068" y="2"/>
                    </a:cubicBezTo>
                    <a:cubicBezTo>
                      <a:pt x="2068" y="2"/>
                      <a:pt x="2037" y="1"/>
                      <a:pt x="1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55"/>
              <p:cNvSpPr/>
              <p:nvPr/>
            </p:nvSpPr>
            <p:spPr>
              <a:xfrm>
                <a:off x="4535188" y="2452015"/>
                <a:ext cx="72358" cy="72358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936" extrusionOk="0">
                    <a:moveTo>
                      <a:pt x="968" y="1"/>
                    </a:moveTo>
                    <a:cubicBezTo>
                      <a:pt x="435" y="1"/>
                      <a:pt x="1" y="434"/>
                      <a:pt x="1" y="968"/>
                    </a:cubicBezTo>
                    <a:cubicBezTo>
                      <a:pt x="1" y="1502"/>
                      <a:pt x="435" y="1935"/>
                      <a:pt x="968" y="1935"/>
                    </a:cubicBezTo>
                    <a:cubicBezTo>
                      <a:pt x="1502" y="1935"/>
                      <a:pt x="1936" y="1502"/>
                      <a:pt x="1936" y="968"/>
                    </a:cubicBezTo>
                    <a:cubicBezTo>
                      <a:pt x="1936" y="434"/>
                      <a:pt x="1502" y="1"/>
                      <a:pt x="9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55"/>
              <p:cNvSpPr/>
              <p:nvPr/>
            </p:nvSpPr>
            <p:spPr>
              <a:xfrm>
                <a:off x="3704882" y="203310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55"/>
              <p:cNvSpPr/>
              <p:nvPr/>
            </p:nvSpPr>
            <p:spPr>
              <a:xfrm>
                <a:off x="3704882" y="2064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68"/>
                      <a:pt x="133" y="568"/>
                      <a:pt x="267" y="568"/>
                    </a:cubicBezTo>
                    <a:cubicBezTo>
                      <a:pt x="434" y="568"/>
                      <a:pt x="567" y="468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55"/>
              <p:cNvSpPr/>
              <p:nvPr/>
            </p:nvSpPr>
            <p:spPr>
              <a:xfrm>
                <a:off x="3704882" y="2096683"/>
                <a:ext cx="21229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55"/>
              <p:cNvSpPr/>
              <p:nvPr/>
            </p:nvSpPr>
            <p:spPr>
              <a:xfrm>
                <a:off x="3704882" y="2129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55"/>
              <p:cNvSpPr/>
              <p:nvPr/>
            </p:nvSpPr>
            <p:spPr>
              <a:xfrm>
                <a:off x="3704882" y="216029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55"/>
              <p:cNvSpPr/>
              <p:nvPr/>
            </p:nvSpPr>
            <p:spPr>
              <a:xfrm>
                <a:off x="3704882" y="2192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55"/>
              <p:cNvSpPr/>
              <p:nvPr/>
            </p:nvSpPr>
            <p:spPr>
              <a:xfrm>
                <a:off x="3704882" y="222510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55"/>
              <p:cNvSpPr/>
              <p:nvPr/>
            </p:nvSpPr>
            <p:spPr>
              <a:xfrm>
                <a:off x="3704882" y="2256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55"/>
              <p:cNvSpPr/>
              <p:nvPr/>
            </p:nvSpPr>
            <p:spPr>
              <a:xfrm>
                <a:off x="3704882" y="2288682"/>
                <a:ext cx="21229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55"/>
              <p:cNvSpPr/>
              <p:nvPr/>
            </p:nvSpPr>
            <p:spPr>
              <a:xfrm>
                <a:off x="3704882" y="2321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55"/>
              <p:cNvSpPr/>
              <p:nvPr/>
            </p:nvSpPr>
            <p:spPr>
              <a:xfrm>
                <a:off x="3704882" y="235229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55"/>
              <p:cNvSpPr/>
              <p:nvPr/>
            </p:nvSpPr>
            <p:spPr>
              <a:xfrm>
                <a:off x="3704882" y="2384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55"/>
              <p:cNvSpPr/>
              <p:nvPr/>
            </p:nvSpPr>
            <p:spPr>
              <a:xfrm>
                <a:off x="3621347" y="2425852"/>
                <a:ext cx="187025" cy="140904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70" extrusionOk="0">
                    <a:moveTo>
                      <a:pt x="2502" y="367"/>
                    </a:moveTo>
                    <a:lnTo>
                      <a:pt x="4637" y="3569"/>
                    </a:lnTo>
                    <a:lnTo>
                      <a:pt x="367" y="3569"/>
                    </a:lnTo>
                    <a:lnTo>
                      <a:pt x="2502" y="367"/>
                    </a:lnTo>
                    <a:close/>
                    <a:moveTo>
                      <a:pt x="2502" y="0"/>
                    </a:moveTo>
                    <a:lnTo>
                      <a:pt x="0" y="3770"/>
                    </a:lnTo>
                    <a:lnTo>
                      <a:pt x="5004" y="3770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55"/>
              <p:cNvSpPr/>
              <p:nvPr/>
            </p:nvSpPr>
            <p:spPr>
              <a:xfrm>
                <a:off x="5334360" y="2430823"/>
                <a:ext cx="187062" cy="140941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71" extrusionOk="0">
                    <a:moveTo>
                      <a:pt x="2503" y="368"/>
                    </a:moveTo>
                    <a:lnTo>
                      <a:pt x="4637" y="3570"/>
                    </a:lnTo>
                    <a:lnTo>
                      <a:pt x="368" y="3570"/>
                    </a:lnTo>
                    <a:lnTo>
                      <a:pt x="2503" y="368"/>
                    </a:lnTo>
                    <a:close/>
                    <a:moveTo>
                      <a:pt x="2503" y="1"/>
                    </a:moveTo>
                    <a:lnTo>
                      <a:pt x="1" y="3770"/>
                    </a:lnTo>
                    <a:lnTo>
                      <a:pt x="5004" y="3770"/>
                    </a:lnTo>
                    <a:lnTo>
                      <a:pt x="25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55"/>
              <p:cNvSpPr/>
              <p:nvPr/>
            </p:nvSpPr>
            <p:spPr>
              <a:xfrm>
                <a:off x="5416662" y="2033107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55"/>
              <p:cNvSpPr/>
              <p:nvPr/>
            </p:nvSpPr>
            <p:spPr>
              <a:xfrm>
                <a:off x="5416662" y="2064278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55"/>
              <p:cNvSpPr/>
              <p:nvPr/>
            </p:nvSpPr>
            <p:spPr>
              <a:xfrm>
                <a:off x="5416662" y="2096683"/>
                <a:ext cx="22462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55"/>
              <p:cNvSpPr/>
              <p:nvPr/>
            </p:nvSpPr>
            <p:spPr>
              <a:xfrm>
                <a:off x="5416662" y="2129125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55"/>
              <p:cNvSpPr/>
              <p:nvPr/>
            </p:nvSpPr>
            <p:spPr>
              <a:xfrm>
                <a:off x="5416662" y="2160297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55"/>
              <p:cNvSpPr/>
              <p:nvPr/>
            </p:nvSpPr>
            <p:spPr>
              <a:xfrm>
                <a:off x="5416662" y="2192701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55"/>
              <p:cNvSpPr/>
              <p:nvPr/>
            </p:nvSpPr>
            <p:spPr>
              <a:xfrm>
                <a:off x="5416662" y="2225106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55"/>
              <p:cNvSpPr/>
              <p:nvPr/>
            </p:nvSpPr>
            <p:spPr>
              <a:xfrm>
                <a:off x="5416662" y="2256278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55"/>
              <p:cNvSpPr/>
              <p:nvPr/>
            </p:nvSpPr>
            <p:spPr>
              <a:xfrm>
                <a:off x="5416662" y="2288682"/>
                <a:ext cx="22462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55"/>
              <p:cNvSpPr/>
              <p:nvPr/>
            </p:nvSpPr>
            <p:spPr>
              <a:xfrm>
                <a:off x="5416662" y="2321125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55"/>
              <p:cNvSpPr/>
              <p:nvPr/>
            </p:nvSpPr>
            <p:spPr>
              <a:xfrm>
                <a:off x="5416662" y="2352296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55"/>
              <p:cNvSpPr/>
              <p:nvPr/>
            </p:nvSpPr>
            <p:spPr>
              <a:xfrm>
                <a:off x="5416662" y="2384701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55"/>
              <p:cNvSpPr/>
              <p:nvPr/>
            </p:nvSpPr>
            <p:spPr>
              <a:xfrm>
                <a:off x="3588904" y="539497"/>
                <a:ext cx="1966149" cy="1476163"/>
              </a:xfrm>
              <a:custGeom>
                <a:avLst/>
                <a:gdLst/>
                <a:ahLst/>
                <a:cxnLst/>
                <a:rect l="l" t="t" r="r" b="b"/>
                <a:pathLst>
                  <a:path w="52606" h="39496" extrusionOk="0">
                    <a:moveTo>
                      <a:pt x="26286" y="1402"/>
                    </a:moveTo>
                    <a:lnTo>
                      <a:pt x="51137" y="38729"/>
                    </a:lnTo>
                    <a:lnTo>
                      <a:pt x="1435" y="38729"/>
                    </a:lnTo>
                    <a:lnTo>
                      <a:pt x="26286" y="1402"/>
                    </a:lnTo>
                    <a:close/>
                    <a:moveTo>
                      <a:pt x="26286" y="1"/>
                    </a:moveTo>
                    <a:lnTo>
                      <a:pt x="1" y="39496"/>
                    </a:lnTo>
                    <a:lnTo>
                      <a:pt x="52605" y="39496"/>
                    </a:lnTo>
                    <a:lnTo>
                      <a:pt x="262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55"/>
              <p:cNvSpPr/>
              <p:nvPr/>
            </p:nvSpPr>
            <p:spPr>
              <a:xfrm>
                <a:off x="3784642" y="1811207"/>
                <a:ext cx="114741" cy="11470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669" y="901"/>
                      <a:pt x="2669" y="1535"/>
                    </a:cubicBezTo>
                    <a:cubicBezTo>
                      <a:pt x="2669" y="2168"/>
                      <a:pt x="2169" y="2669"/>
                      <a:pt x="1535" y="2669"/>
                    </a:cubicBezTo>
                    <a:cubicBezTo>
                      <a:pt x="902" y="2669"/>
                      <a:pt x="401" y="2168"/>
                      <a:pt x="401" y="1535"/>
                    </a:cubicBezTo>
                    <a:cubicBezTo>
                      <a:pt x="401" y="901"/>
                      <a:pt x="902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369" y="3069"/>
                      <a:pt x="3070" y="2369"/>
                      <a:pt x="3070" y="1535"/>
                    </a:cubicBezTo>
                    <a:cubicBezTo>
                      <a:pt x="3070" y="701"/>
                      <a:pt x="2369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55"/>
              <p:cNvSpPr/>
              <p:nvPr/>
            </p:nvSpPr>
            <p:spPr>
              <a:xfrm>
                <a:off x="5243349" y="1811207"/>
                <a:ext cx="114741" cy="11470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703" y="901"/>
                      <a:pt x="2703" y="1535"/>
                    </a:cubicBezTo>
                    <a:cubicBezTo>
                      <a:pt x="2703" y="2168"/>
                      <a:pt x="2169" y="2669"/>
                      <a:pt x="1535" y="2669"/>
                    </a:cubicBezTo>
                    <a:cubicBezTo>
                      <a:pt x="935" y="2669"/>
                      <a:pt x="401" y="2168"/>
                      <a:pt x="401" y="1535"/>
                    </a:cubicBezTo>
                    <a:cubicBezTo>
                      <a:pt x="401" y="901"/>
                      <a:pt x="935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402" y="3069"/>
                      <a:pt x="3070" y="2369"/>
                      <a:pt x="3070" y="1535"/>
                    </a:cubicBezTo>
                    <a:cubicBezTo>
                      <a:pt x="3070" y="701"/>
                      <a:pt x="2402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55"/>
              <p:cNvSpPr/>
              <p:nvPr/>
            </p:nvSpPr>
            <p:spPr>
              <a:xfrm>
                <a:off x="4482824" y="721517"/>
                <a:ext cx="178316" cy="339178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9075" extrusionOk="0">
                    <a:moveTo>
                      <a:pt x="2369" y="1"/>
                    </a:moveTo>
                    <a:lnTo>
                      <a:pt x="1" y="3904"/>
                    </a:lnTo>
                    <a:lnTo>
                      <a:pt x="2269" y="9074"/>
                    </a:lnTo>
                    <a:lnTo>
                      <a:pt x="4771" y="3804"/>
                    </a:lnTo>
                    <a:lnTo>
                      <a:pt x="23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55"/>
              <p:cNvSpPr/>
              <p:nvPr/>
            </p:nvSpPr>
            <p:spPr>
              <a:xfrm>
                <a:off x="4339450" y="1177837"/>
                <a:ext cx="470065" cy="701940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18781" extrusionOk="0">
                    <a:moveTo>
                      <a:pt x="9408" y="401"/>
                    </a:moveTo>
                    <a:cubicBezTo>
                      <a:pt x="9975" y="401"/>
                      <a:pt x="10542" y="468"/>
                      <a:pt x="11109" y="568"/>
                    </a:cubicBezTo>
                    <a:cubicBezTo>
                      <a:pt x="7439" y="1902"/>
                      <a:pt x="4904" y="5438"/>
                      <a:pt x="4904" y="9407"/>
                    </a:cubicBezTo>
                    <a:cubicBezTo>
                      <a:pt x="4904" y="13377"/>
                      <a:pt x="7439" y="16879"/>
                      <a:pt x="11109" y="18214"/>
                    </a:cubicBezTo>
                    <a:cubicBezTo>
                      <a:pt x="10542" y="18347"/>
                      <a:pt x="9975" y="18414"/>
                      <a:pt x="9408" y="18414"/>
                    </a:cubicBezTo>
                    <a:cubicBezTo>
                      <a:pt x="4437" y="18414"/>
                      <a:pt x="401" y="14378"/>
                      <a:pt x="401" y="9407"/>
                    </a:cubicBezTo>
                    <a:cubicBezTo>
                      <a:pt x="401" y="4437"/>
                      <a:pt x="4437" y="401"/>
                      <a:pt x="9408" y="401"/>
                    </a:cubicBezTo>
                    <a:close/>
                    <a:moveTo>
                      <a:pt x="9408" y="1"/>
                    </a:moveTo>
                    <a:cubicBezTo>
                      <a:pt x="4204" y="1"/>
                      <a:pt x="1" y="4237"/>
                      <a:pt x="1" y="9407"/>
                    </a:cubicBezTo>
                    <a:cubicBezTo>
                      <a:pt x="1" y="14578"/>
                      <a:pt x="4204" y="18781"/>
                      <a:pt x="9408" y="18781"/>
                    </a:cubicBezTo>
                    <a:cubicBezTo>
                      <a:pt x="10208" y="18781"/>
                      <a:pt x="11075" y="18681"/>
                      <a:pt x="11909" y="18447"/>
                    </a:cubicBezTo>
                    <a:lnTo>
                      <a:pt x="12576" y="18247"/>
                    </a:lnTo>
                    <a:lnTo>
                      <a:pt x="11909" y="18080"/>
                    </a:lnTo>
                    <a:cubicBezTo>
                      <a:pt x="8007" y="16980"/>
                      <a:pt x="5305" y="13410"/>
                      <a:pt x="5305" y="9407"/>
                    </a:cubicBezTo>
                    <a:cubicBezTo>
                      <a:pt x="5305" y="5371"/>
                      <a:pt x="8007" y="1802"/>
                      <a:pt x="11909" y="735"/>
                    </a:cubicBezTo>
                    <a:lnTo>
                      <a:pt x="12576" y="534"/>
                    </a:lnTo>
                    <a:lnTo>
                      <a:pt x="11909" y="368"/>
                    </a:lnTo>
                    <a:cubicBezTo>
                      <a:pt x="11075" y="134"/>
                      <a:pt x="10208" y="1"/>
                      <a:pt x="94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55"/>
              <p:cNvSpPr/>
              <p:nvPr/>
            </p:nvSpPr>
            <p:spPr>
              <a:xfrm>
                <a:off x="4043994" y="1428442"/>
                <a:ext cx="209487" cy="430149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1509" extrusionOk="0">
                    <a:moveTo>
                      <a:pt x="2869" y="834"/>
                    </a:moveTo>
                    <a:lnTo>
                      <a:pt x="5171" y="5137"/>
                    </a:lnTo>
                    <a:lnTo>
                      <a:pt x="2802" y="10541"/>
                    </a:lnTo>
                    <a:lnTo>
                      <a:pt x="434" y="5371"/>
                    </a:lnTo>
                    <a:lnTo>
                      <a:pt x="2869" y="834"/>
                    </a:lnTo>
                    <a:close/>
                    <a:moveTo>
                      <a:pt x="2836" y="0"/>
                    </a:moveTo>
                    <a:lnTo>
                      <a:pt x="0" y="5371"/>
                    </a:lnTo>
                    <a:lnTo>
                      <a:pt x="2802" y="11509"/>
                    </a:lnTo>
                    <a:lnTo>
                      <a:pt x="5604" y="5104"/>
                    </a:lnTo>
                    <a:lnTo>
                      <a:pt x="28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55"/>
              <p:cNvSpPr/>
              <p:nvPr/>
            </p:nvSpPr>
            <p:spPr>
              <a:xfrm>
                <a:off x="4974056" y="1624179"/>
                <a:ext cx="117245" cy="240658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439" extrusionOk="0">
                    <a:moveTo>
                      <a:pt x="1602" y="1"/>
                    </a:moveTo>
                    <a:lnTo>
                      <a:pt x="1" y="3003"/>
                    </a:lnTo>
                    <a:lnTo>
                      <a:pt x="1568" y="6439"/>
                    </a:lnTo>
                    <a:lnTo>
                      <a:pt x="3136" y="2836"/>
                    </a:lnTo>
                    <a:lnTo>
                      <a:pt x="16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55"/>
              <p:cNvSpPr/>
              <p:nvPr/>
            </p:nvSpPr>
            <p:spPr>
              <a:xfrm>
                <a:off x="4793269" y="1319977"/>
                <a:ext cx="154658" cy="317949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8507" extrusionOk="0">
                    <a:moveTo>
                      <a:pt x="2102" y="0"/>
                    </a:moveTo>
                    <a:lnTo>
                      <a:pt x="1" y="3970"/>
                    </a:lnTo>
                    <a:lnTo>
                      <a:pt x="2069" y="8506"/>
                    </a:lnTo>
                    <a:lnTo>
                      <a:pt x="4137" y="3770"/>
                    </a:lnTo>
                    <a:lnTo>
                      <a:pt x="21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55"/>
              <p:cNvSpPr/>
              <p:nvPr/>
            </p:nvSpPr>
            <p:spPr>
              <a:xfrm>
                <a:off x="4677329" y="1528198"/>
                <a:ext cx="34946" cy="36179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68" extrusionOk="0">
                    <a:moveTo>
                      <a:pt x="468" y="0"/>
                    </a:moveTo>
                    <a:cubicBezTo>
                      <a:pt x="201" y="0"/>
                      <a:pt x="1" y="234"/>
                      <a:pt x="1" y="467"/>
                    </a:cubicBezTo>
                    <a:cubicBezTo>
                      <a:pt x="1" y="734"/>
                      <a:pt x="201" y="967"/>
                      <a:pt x="468" y="967"/>
                    </a:cubicBezTo>
                    <a:cubicBezTo>
                      <a:pt x="734" y="967"/>
                      <a:pt x="935" y="734"/>
                      <a:pt x="935" y="467"/>
                    </a:cubicBezTo>
                    <a:cubicBezTo>
                      <a:pt x="935" y="234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55"/>
              <p:cNvSpPr/>
              <p:nvPr/>
            </p:nvSpPr>
            <p:spPr>
              <a:xfrm>
                <a:off x="4883046" y="1225230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8" y="0"/>
                    </a:moveTo>
                    <a:cubicBezTo>
                      <a:pt x="201" y="0"/>
                      <a:pt x="1" y="200"/>
                      <a:pt x="1" y="467"/>
                    </a:cubicBezTo>
                    <a:cubicBezTo>
                      <a:pt x="1" y="734"/>
                      <a:pt x="201" y="934"/>
                      <a:pt x="468" y="934"/>
                    </a:cubicBezTo>
                    <a:cubicBezTo>
                      <a:pt x="734" y="934"/>
                      <a:pt x="935" y="734"/>
                      <a:pt x="935" y="467"/>
                    </a:cubicBezTo>
                    <a:cubicBezTo>
                      <a:pt x="935" y="200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55"/>
              <p:cNvSpPr/>
              <p:nvPr/>
            </p:nvSpPr>
            <p:spPr>
              <a:xfrm>
                <a:off x="5032661" y="1494522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7" y="0"/>
                    </a:moveTo>
                    <a:cubicBezTo>
                      <a:pt x="201" y="0"/>
                      <a:pt x="0" y="201"/>
                      <a:pt x="0" y="467"/>
                    </a:cubicBezTo>
                    <a:cubicBezTo>
                      <a:pt x="0" y="734"/>
                      <a:pt x="201" y="934"/>
                      <a:pt x="467" y="934"/>
                    </a:cubicBezTo>
                    <a:cubicBezTo>
                      <a:pt x="734" y="934"/>
                      <a:pt x="934" y="734"/>
                      <a:pt x="934" y="467"/>
                    </a:cubicBezTo>
                    <a:cubicBezTo>
                      <a:pt x="934" y="201"/>
                      <a:pt x="734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55"/>
              <p:cNvSpPr/>
              <p:nvPr/>
            </p:nvSpPr>
            <p:spPr>
              <a:xfrm>
                <a:off x="4821973" y="1710218"/>
                <a:ext cx="66079" cy="66116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1769" extrusionOk="0">
                    <a:moveTo>
                      <a:pt x="901" y="0"/>
                    </a:moveTo>
                    <a:cubicBezTo>
                      <a:pt x="400" y="0"/>
                      <a:pt x="0" y="401"/>
                      <a:pt x="0" y="901"/>
                    </a:cubicBezTo>
                    <a:cubicBezTo>
                      <a:pt x="0" y="1368"/>
                      <a:pt x="400" y="1768"/>
                      <a:pt x="901" y="1768"/>
                    </a:cubicBezTo>
                    <a:cubicBezTo>
                      <a:pt x="1368" y="1768"/>
                      <a:pt x="1768" y="1368"/>
                      <a:pt x="1768" y="901"/>
                    </a:cubicBezTo>
                    <a:cubicBezTo>
                      <a:pt x="1768" y="401"/>
                      <a:pt x="1368" y="0"/>
                      <a:pt x="9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55"/>
              <p:cNvSpPr/>
              <p:nvPr/>
            </p:nvSpPr>
            <p:spPr>
              <a:xfrm>
                <a:off x="4679833" y="1356120"/>
                <a:ext cx="66116" cy="66116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69" extrusionOk="0">
                    <a:moveTo>
                      <a:pt x="868" y="1"/>
                    </a:moveTo>
                    <a:cubicBezTo>
                      <a:pt x="401" y="1"/>
                      <a:pt x="0" y="401"/>
                      <a:pt x="0" y="901"/>
                    </a:cubicBezTo>
                    <a:cubicBezTo>
                      <a:pt x="0" y="1368"/>
                      <a:pt x="401" y="1769"/>
                      <a:pt x="868" y="1769"/>
                    </a:cubicBezTo>
                    <a:cubicBezTo>
                      <a:pt x="1368" y="1769"/>
                      <a:pt x="1768" y="1368"/>
                      <a:pt x="1768" y="901"/>
                    </a:cubicBezTo>
                    <a:cubicBezTo>
                      <a:pt x="1768" y="401"/>
                      <a:pt x="1368" y="1"/>
                      <a:pt x="8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55"/>
              <p:cNvSpPr/>
              <p:nvPr/>
            </p:nvSpPr>
            <p:spPr>
              <a:xfrm>
                <a:off x="3959188" y="965879"/>
                <a:ext cx="243162" cy="160899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201" y="1"/>
                    </a:moveTo>
                    <a:lnTo>
                      <a:pt x="1" y="335"/>
                    </a:lnTo>
                    <a:lnTo>
                      <a:pt x="6305" y="4304"/>
                    </a:lnTo>
                    <a:lnTo>
                      <a:pt x="6506" y="3970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55"/>
              <p:cNvSpPr/>
              <p:nvPr/>
            </p:nvSpPr>
            <p:spPr>
              <a:xfrm>
                <a:off x="4135004" y="791335"/>
                <a:ext cx="200741" cy="133466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200" y="1"/>
                    </a:moveTo>
                    <a:lnTo>
                      <a:pt x="0" y="335"/>
                    </a:lnTo>
                    <a:lnTo>
                      <a:pt x="5171" y="3570"/>
                    </a:lnTo>
                    <a:lnTo>
                      <a:pt x="5371" y="3237"/>
                    </a:lnTo>
                    <a:lnTo>
                      <a:pt x="2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55"/>
              <p:cNvSpPr/>
              <p:nvPr/>
            </p:nvSpPr>
            <p:spPr>
              <a:xfrm>
                <a:off x="4040256" y="868665"/>
                <a:ext cx="235649" cy="149612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4003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104" y="4003"/>
                    </a:lnTo>
                    <a:lnTo>
                      <a:pt x="6305" y="3669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55"/>
              <p:cNvSpPr/>
              <p:nvPr/>
            </p:nvSpPr>
            <p:spPr>
              <a:xfrm>
                <a:off x="3890640" y="1068139"/>
                <a:ext cx="240658" cy="152116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070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238" y="4070"/>
                    </a:lnTo>
                    <a:lnTo>
                      <a:pt x="6438" y="3736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55"/>
              <p:cNvSpPr/>
              <p:nvPr/>
            </p:nvSpPr>
            <p:spPr>
              <a:xfrm>
                <a:off x="3844518" y="1184079"/>
                <a:ext cx="225670" cy="145912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04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5838" y="3903"/>
                    </a:lnTo>
                    <a:lnTo>
                      <a:pt x="6038" y="3570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55"/>
              <p:cNvSpPr/>
              <p:nvPr/>
            </p:nvSpPr>
            <p:spPr>
              <a:xfrm>
                <a:off x="4942884" y="965879"/>
                <a:ext cx="243162" cy="160899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6305" y="1"/>
                    </a:moveTo>
                    <a:lnTo>
                      <a:pt x="1" y="3970"/>
                    </a:lnTo>
                    <a:lnTo>
                      <a:pt x="201" y="4304"/>
                    </a:lnTo>
                    <a:lnTo>
                      <a:pt x="6505" y="335"/>
                    </a:lnTo>
                    <a:lnTo>
                      <a:pt x="6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55"/>
              <p:cNvSpPr/>
              <p:nvPr/>
            </p:nvSpPr>
            <p:spPr>
              <a:xfrm>
                <a:off x="4808256" y="791335"/>
                <a:ext cx="200741" cy="133466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5170" y="1"/>
                    </a:moveTo>
                    <a:lnTo>
                      <a:pt x="0" y="3237"/>
                    </a:lnTo>
                    <a:lnTo>
                      <a:pt x="200" y="3570"/>
                    </a:lnTo>
                    <a:lnTo>
                      <a:pt x="5371" y="335"/>
                    </a:lnTo>
                    <a:lnTo>
                      <a:pt x="51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55"/>
              <p:cNvSpPr/>
              <p:nvPr/>
            </p:nvSpPr>
            <p:spPr>
              <a:xfrm>
                <a:off x="4869329" y="867394"/>
                <a:ext cx="234416" cy="149650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4004" extrusionOk="0">
                    <a:moveTo>
                      <a:pt x="6072" y="1"/>
                    </a:moveTo>
                    <a:lnTo>
                      <a:pt x="1" y="3670"/>
                    </a:lnTo>
                    <a:lnTo>
                      <a:pt x="201" y="4004"/>
                    </a:lnTo>
                    <a:lnTo>
                      <a:pt x="6272" y="368"/>
                    </a:lnTo>
                    <a:lnTo>
                      <a:pt x="6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55"/>
              <p:cNvSpPr/>
              <p:nvPr/>
            </p:nvSpPr>
            <p:spPr>
              <a:xfrm>
                <a:off x="5013973" y="1074381"/>
                <a:ext cx="233145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3903" extrusionOk="0">
                    <a:moveTo>
                      <a:pt x="6038" y="0"/>
                    </a:moveTo>
                    <a:lnTo>
                      <a:pt x="0" y="3569"/>
                    </a:lnTo>
                    <a:lnTo>
                      <a:pt x="200" y="3903"/>
                    </a:lnTo>
                    <a:lnTo>
                      <a:pt x="6238" y="334"/>
                    </a:lnTo>
                    <a:lnTo>
                      <a:pt x="60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55"/>
              <p:cNvSpPr/>
              <p:nvPr/>
            </p:nvSpPr>
            <p:spPr>
              <a:xfrm>
                <a:off x="5075046" y="1189050"/>
                <a:ext cx="224437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3737" extrusionOk="0">
                    <a:moveTo>
                      <a:pt x="5805" y="1"/>
                    </a:moveTo>
                    <a:lnTo>
                      <a:pt x="1" y="3403"/>
                    </a:lnTo>
                    <a:lnTo>
                      <a:pt x="167" y="3737"/>
                    </a:lnTo>
                    <a:lnTo>
                      <a:pt x="6005" y="334"/>
                    </a:lnTo>
                    <a:lnTo>
                      <a:pt x="58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55"/>
              <p:cNvSpPr/>
              <p:nvPr/>
            </p:nvSpPr>
            <p:spPr>
              <a:xfrm>
                <a:off x="3808338" y="649232"/>
                <a:ext cx="1527292" cy="1358955"/>
              </a:xfrm>
              <a:custGeom>
                <a:avLst/>
                <a:gdLst/>
                <a:ahLst/>
                <a:cxnLst/>
                <a:rect l="l" t="t" r="r" b="b"/>
                <a:pathLst>
                  <a:path w="40864" h="36360" extrusionOk="0">
                    <a:moveTo>
                      <a:pt x="20415" y="367"/>
                    </a:moveTo>
                    <a:cubicBezTo>
                      <a:pt x="31456" y="367"/>
                      <a:pt x="40463" y="9374"/>
                      <a:pt x="40463" y="20415"/>
                    </a:cubicBezTo>
                    <a:cubicBezTo>
                      <a:pt x="40463" y="26486"/>
                      <a:pt x="37761" y="32157"/>
                      <a:pt x="33024" y="35993"/>
                    </a:cubicBezTo>
                    <a:lnTo>
                      <a:pt x="7806" y="35993"/>
                    </a:lnTo>
                    <a:cubicBezTo>
                      <a:pt x="3103" y="32157"/>
                      <a:pt x="401" y="26486"/>
                      <a:pt x="401" y="20415"/>
                    </a:cubicBezTo>
                    <a:cubicBezTo>
                      <a:pt x="401" y="9374"/>
                      <a:pt x="9374" y="367"/>
                      <a:pt x="20415" y="367"/>
                    </a:cubicBezTo>
                    <a:close/>
                    <a:moveTo>
                      <a:pt x="20415" y="0"/>
                    </a:moveTo>
                    <a:cubicBezTo>
                      <a:pt x="9174" y="0"/>
                      <a:pt x="1" y="9140"/>
                      <a:pt x="1" y="20415"/>
                    </a:cubicBezTo>
                    <a:cubicBezTo>
                      <a:pt x="1" y="26619"/>
                      <a:pt x="2769" y="32423"/>
                      <a:pt x="7606" y="36326"/>
                    </a:cubicBezTo>
                    <a:lnTo>
                      <a:pt x="7673" y="36360"/>
                    </a:lnTo>
                    <a:lnTo>
                      <a:pt x="33158" y="36360"/>
                    </a:lnTo>
                    <a:lnTo>
                      <a:pt x="33224" y="36326"/>
                    </a:lnTo>
                    <a:cubicBezTo>
                      <a:pt x="38061" y="32423"/>
                      <a:pt x="40863" y="26619"/>
                      <a:pt x="40863" y="20415"/>
                    </a:cubicBezTo>
                    <a:cubicBezTo>
                      <a:pt x="40863" y="9140"/>
                      <a:pt x="31690" y="0"/>
                      <a:pt x="204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55"/>
              <p:cNvSpPr/>
              <p:nvPr/>
            </p:nvSpPr>
            <p:spPr>
              <a:xfrm>
                <a:off x="4319529" y="2038115"/>
                <a:ext cx="187025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37" extrusionOk="0">
                    <a:moveTo>
                      <a:pt x="2502" y="334"/>
                    </a:moveTo>
                    <a:lnTo>
                      <a:pt x="4637" y="3536"/>
                    </a:lnTo>
                    <a:lnTo>
                      <a:pt x="367" y="3536"/>
                    </a:lnTo>
                    <a:lnTo>
                      <a:pt x="2502" y="334"/>
                    </a:lnTo>
                    <a:close/>
                    <a:moveTo>
                      <a:pt x="2502" y="0"/>
                    </a:moveTo>
                    <a:lnTo>
                      <a:pt x="0" y="3736"/>
                    </a:lnTo>
                    <a:lnTo>
                      <a:pt x="5004" y="3736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55"/>
              <p:cNvSpPr/>
              <p:nvPr/>
            </p:nvSpPr>
            <p:spPr>
              <a:xfrm>
                <a:off x="4636178" y="2038115"/>
                <a:ext cx="187062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37" extrusionOk="0">
                    <a:moveTo>
                      <a:pt x="2503" y="334"/>
                    </a:moveTo>
                    <a:lnTo>
                      <a:pt x="4637" y="3536"/>
                    </a:lnTo>
                    <a:lnTo>
                      <a:pt x="368" y="3536"/>
                    </a:lnTo>
                    <a:lnTo>
                      <a:pt x="2503" y="334"/>
                    </a:lnTo>
                    <a:close/>
                    <a:moveTo>
                      <a:pt x="2503" y="0"/>
                    </a:moveTo>
                    <a:lnTo>
                      <a:pt x="1" y="3736"/>
                    </a:lnTo>
                    <a:lnTo>
                      <a:pt x="5004" y="3736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55"/>
              <p:cNvSpPr/>
              <p:nvPr/>
            </p:nvSpPr>
            <p:spPr>
              <a:xfrm>
                <a:off x="3956721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0" y="824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55"/>
              <p:cNvSpPr/>
              <p:nvPr/>
            </p:nvSpPr>
            <p:spPr>
              <a:xfrm>
                <a:off x="4037752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1"/>
                      <a:pt x="401" y="801"/>
                    </a:cubicBezTo>
                    <a:cubicBezTo>
                      <a:pt x="634" y="801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55"/>
              <p:cNvSpPr/>
              <p:nvPr/>
            </p:nvSpPr>
            <p:spPr>
              <a:xfrm>
                <a:off x="4037752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2"/>
                      <a:pt x="401" y="802"/>
                    </a:cubicBezTo>
                    <a:cubicBezTo>
                      <a:pt x="634" y="802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55"/>
              <p:cNvSpPr/>
              <p:nvPr/>
            </p:nvSpPr>
            <p:spPr>
              <a:xfrm>
                <a:off x="4037752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0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0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55"/>
              <p:cNvSpPr/>
              <p:nvPr/>
            </p:nvSpPr>
            <p:spPr>
              <a:xfrm>
                <a:off x="4037752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1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1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55"/>
              <p:cNvSpPr/>
              <p:nvPr/>
            </p:nvSpPr>
            <p:spPr>
              <a:xfrm>
                <a:off x="4037752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167"/>
                      <a:pt x="0" y="401"/>
                    </a:cubicBezTo>
                    <a:cubicBezTo>
                      <a:pt x="0" y="634"/>
                      <a:pt x="201" y="835"/>
                      <a:pt x="401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55"/>
              <p:cNvSpPr/>
              <p:nvPr/>
            </p:nvSpPr>
            <p:spPr>
              <a:xfrm>
                <a:off x="4037752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201"/>
                      <a:pt x="0" y="401"/>
                    </a:cubicBezTo>
                    <a:cubicBezTo>
                      <a:pt x="0" y="635"/>
                      <a:pt x="201" y="835"/>
                      <a:pt x="401" y="835"/>
                    </a:cubicBezTo>
                    <a:cubicBezTo>
                      <a:pt x="634" y="835"/>
                      <a:pt x="834" y="635"/>
                      <a:pt x="834" y="401"/>
                    </a:cubicBezTo>
                    <a:cubicBezTo>
                      <a:pt x="834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55"/>
              <p:cNvSpPr/>
              <p:nvPr/>
            </p:nvSpPr>
            <p:spPr>
              <a:xfrm>
                <a:off x="4037752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201" y="0"/>
                      <a:pt x="0" y="200"/>
                      <a:pt x="0" y="400"/>
                    </a:cubicBezTo>
                    <a:cubicBezTo>
                      <a:pt x="0" y="634"/>
                      <a:pt x="201" y="834"/>
                      <a:pt x="401" y="834"/>
                    </a:cubicBezTo>
                    <a:cubicBezTo>
                      <a:pt x="634" y="834"/>
                      <a:pt x="834" y="634"/>
                      <a:pt x="834" y="400"/>
                    </a:cubicBezTo>
                    <a:cubicBezTo>
                      <a:pt x="834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55"/>
              <p:cNvSpPr/>
              <p:nvPr/>
            </p:nvSpPr>
            <p:spPr>
              <a:xfrm>
                <a:off x="4149954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1" y="1"/>
                    </a:moveTo>
                    <a:lnTo>
                      <a:pt x="1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55"/>
              <p:cNvSpPr/>
              <p:nvPr/>
            </p:nvSpPr>
            <p:spPr>
              <a:xfrm>
                <a:off x="4230985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34" y="801"/>
                    </a:cubicBezTo>
                    <a:cubicBezTo>
                      <a:pt x="635" y="801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55"/>
              <p:cNvSpPr/>
              <p:nvPr/>
            </p:nvSpPr>
            <p:spPr>
              <a:xfrm>
                <a:off x="4230985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34" y="802"/>
                    </a:cubicBezTo>
                    <a:cubicBezTo>
                      <a:pt x="635" y="802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55"/>
              <p:cNvSpPr/>
              <p:nvPr/>
            </p:nvSpPr>
            <p:spPr>
              <a:xfrm>
                <a:off x="4230985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0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0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55"/>
              <p:cNvSpPr/>
              <p:nvPr/>
            </p:nvSpPr>
            <p:spPr>
              <a:xfrm>
                <a:off x="4230985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1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1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55"/>
              <p:cNvSpPr/>
              <p:nvPr/>
            </p:nvSpPr>
            <p:spPr>
              <a:xfrm>
                <a:off x="4230985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4" y="835"/>
                    </a:cubicBezTo>
                    <a:cubicBezTo>
                      <a:pt x="635" y="835"/>
                      <a:pt x="835" y="634"/>
                      <a:pt x="835" y="401"/>
                    </a:cubicBezTo>
                    <a:cubicBezTo>
                      <a:pt x="835" y="167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55"/>
              <p:cNvSpPr/>
              <p:nvPr/>
            </p:nvSpPr>
            <p:spPr>
              <a:xfrm>
                <a:off x="4230985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01"/>
                    </a:cubicBezTo>
                    <a:cubicBezTo>
                      <a:pt x="1" y="635"/>
                      <a:pt x="201" y="835"/>
                      <a:pt x="434" y="835"/>
                    </a:cubicBezTo>
                    <a:cubicBezTo>
                      <a:pt x="635" y="835"/>
                      <a:pt x="835" y="635"/>
                      <a:pt x="835" y="401"/>
                    </a:cubicBezTo>
                    <a:cubicBezTo>
                      <a:pt x="835" y="201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55"/>
              <p:cNvSpPr/>
              <p:nvPr/>
            </p:nvSpPr>
            <p:spPr>
              <a:xfrm>
                <a:off x="4230985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34" y="0"/>
                    </a:moveTo>
                    <a:cubicBezTo>
                      <a:pt x="201" y="0"/>
                      <a:pt x="1" y="200"/>
                      <a:pt x="1" y="400"/>
                    </a:cubicBezTo>
                    <a:cubicBezTo>
                      <a:pt x="1" y="634"/>
                      <a:pt x="201" y="834"/>
                      <a:pt x="434" y="834"/>
                    </a:cubicBezTo>
                    <a:cubicBezTo>
                      <a:pt x="635" y="834"/>
                      <a:pt x="835" y="634"/>
                      <a:pt x="835" y="400"/>
                    </a:cubicBezTo>
                    <a:cubicBezTo>
                      <a:pt x="835" y="200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55"/>
              <p:cNvSpPr/>
              <p:nvPr/>
            </p:nvSpPr>
            <p:spPr>
              <a:xfrm>
                <a:off x="5067571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55"/>
              <p:cNvSpPr/>
              <p:nvPr/>
            </p:nvSpPr>
            <p:spPr>
              <a:xfrm>
                <a:off x="5148602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01" y="801"/>
                    </a:cubicBezTo>
                    <a:cubicBezTo>
                      <a:pt x="634" y="801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55"/>
              <p:cNvSpPr/>
              <p:nvPr/>
            </p:nvSpPr>
            <p:spPr>
              <a:xfrm>
                <a:off x="5148602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01" y="802"/>
                    </a:cubicBezTo>
                    <a:cubicBezTo>
                      <a:pt x="634" y="802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55"/>
              <p:cNvSpPr/>
              <p:nvPr/>
            </p:nvSpPr>
            <p:spPr>
              <a:xfrm>
                <a:off x="5148602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0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0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55"/>
              <p:cNvSpPr/>
              <p:nvPr/>
            </p:nvSpPr>
            <p:spPr>
              <a:xfrm>
                <a:off x="5148602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1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1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55"/>
              <p:cNvSpPr/>
              <p:nvPr/>
            </p:nvSpPr>
            <p:spPr>
              <a:xfrm>
                <a:off x="5148602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167"/>
                      <a:pt x="1" y="401"/>
                    </a:cubicBezTo>
                    <a:cubicBezTo>
                      <a:pt x="1" y="634"/>
                      <a:pt x="167" y="835"/>
                      <a:pt x="401" y="835"/>
                    </a:cubicBezTo>
                    <a:cubicBezTo>
                      <a:pt x="634" y="835"/>
                      <a:pt x="835" y="634"/>
                      <a:pt x="835" y="401"/>
                    </a:cubicBezTo>
                    <a:cubicBezTo>
                      <a:pt x="835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55"/>
              <p:cNvSpPr/>
              <p:nvPr/>
            </p:nvSpPr>
            <p:spPr>
              <a:xfrm>
                <a:off x="5148602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201"/>
                      <a:pt x="1" y="401"/>
                    </a:cubicBezTo>
                    <a:cubicBezTo>
                      <a:pt x="1" y="635"/>
                      <a:pt x="167" y="835"/>
                      <a:pt x="401" y="835"/>
                    </a:cubicBezTo>
                    <a:cubicBezTo>
                      <a:pt x="634" y="835"/>
                      <a:pt x="835" y="635"/>
                      <a:pt x="835" y="401"/>
                    </a:cubicBezTo>
                    <a:cubicBezTo>
                      <a:pt x="835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55"/>
              <p:cNvSpPr/>
              <p:nvPr/>
            </p:nvSpPr>
            <p:spPr>
              <a:xfrm>
                <a:off x="5148602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167" y="0"/>
                      <a:pt x="1" y="200"/>
                      <a:pt x="1" y="400"/>
                    </a:cubicBezTo>
                    <a:cubicBezTo>
                      <a:pt x="1" y="634"/>
                      <a:pt x="167" y="834"/>
                      <a:pt x="401" y="834"/>
                    </a:cubicBezTo>
                    <a:cubicBezTo>
                      <a:pt x="634" y="834"/>
                      <a:pt x="835" y="634"/>
                      <a:pt x="835" y="400"/>
                    </a:cubicBezTo>
                    <a:cubicBezTo>
                      <a:pt x="835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55"/>
              <p:cNvSpPr/>
              <p:nvPr/>
            </p:nvSpPr>
            <p:spPr>
              <a:xfrm>
                <a:off x="4868095" y="2033107"/>
                <a:ext cx="13754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367" y="8240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55"/>
              <p:cNvSpPr/>
              <p:nvPr/>
            </p:nvSpPr>
            <p:spPr>
              <a:xfrm>
                <a:off x="4949126" y="2033107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1"/>
                      <a:pt x="401" y="801"/>
                    </a:cubicBezTo>
                    <a:cubicBezTo>
                      <a:pt x="634" y="801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55"/>
              <p:cNvSpPr/>
              <p:nvPr/>
            </p:nvSpPr>
            <p:spPr>
              <a:xfrm>
                <a:off x="4949126" y="2079229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2"/>
                      <a:pt x="401" y="802"/>
                    </a:cubicBezTo>
                    <a:cubicBezTo>
                      <a:pt x="634" y="802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55"/>
              <p:cNvSpPr/>
              <p:nvPr/>
            </p:nvSpPr>
            <p:spPr>
              <a:xfrm>
                <a:off x="4949126" y="2125388"/>
                <a:ext cx="29975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0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0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55"/>
              <p:cNvSpPr/>
              <p:nvPr/>
            </p:nvSpPr>
            <p:spPr>
              <a:xfrm>
                <a:off x="4949126" y="2171509"/>
                <a:ext cx="29975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1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1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55"/>
              <p:cNvSpPr/>
              <p:nvPr/>
            </p:nvSpPr>
            <p:spPr>
              <a:xfrm>
                <a:off x="4949126" y="2217631"/>
                <a:ext cx="29975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cubicBezTo>
                      <a:pt x="0" y="634"/>
                      <a:pt x="167" y="835"/>
                      <a:pt x="401" y="835"/>
                    </a:cubicBezTo>
                    <a:cubicBezTo>
                      <a:pt x="634" y="835"/>
                      <a:pt x="801" y="634"/>
                      <a:pt x="801" y="401"/>
                    </a:cubicBezTo>
                    <a:cubicBezTo>
                      <a:pt x="801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55"/>
              <p:cNvSpPr/>
              <p:nvPr/>
            </p:nvSpPr>
            <p:spPr>
              <a:xfrm>
                <a:off x="4949126" y="2263753"/>
                <a:ext cx="29975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201"/>
                      <a:pt x="0" y="401"/>
                    </a:cubicBezTo>
                    <a:cubicBezTo>
                      <a:pt x="0" y="635"/>
                      <a:pt x="167" y="835"/>
                      <a:pt x="401" y="835"/>
                    </a:cubicBezTo>
                    <a:cubicBezTo>
                      <a:pt x="634" y="835"/>
                      <a:pt x="801" y="635"/>
                      <a:pt x="801" y="401"/>
                    </a:cubicBezTo>
                    <a:cubicBezTo>
                      <a:pt x="801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55"/>
              <p:cNvSpPr/>
              <p:nvPr/>
            </p:nvSpPr>
            <p:spPr>
              <a:xfrm>
                <a:off x="4949126" y="2309912"/>
                <a:ext cx="29975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4" extrusionOk="0">
                    <a:moveTo>
                      <a:pt x="401" y="0"/>
                    </a:moveTo>
                    <a:cubicBezTo>
                      <a:pt x="167" y="0"/>
                      <a:pt x="0" y="200"/>
                      <a:pt x="0" y="400"/>
                    </a:cubicBezTo>
                    <a:cubicBezTo>
                      <a:pt x="0" y="634"/>
                      <a:pt x="167" y="834"/>
                      <a:pt x="401" y="834"/>
                    </a:cubicBezTo>
                    <a:cubicBezTo>
                      <a:pt x="634" y="834"/>
                      <a:pt x="801" y="634"/>
                      <a:pt x="801" y="400"/>
                    </a:cubicBezTo>
                    <a:cubicBezTo>
                      <a:pt x="801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55"/>
              <p:cNvSpPr/>
              <p:nvPr/>
            </p:nvSpPr>
            <p:spPr>
              <a:xfrm>
                <a:off x="3937996" y="2336075"/>
                <a:ext cx="52400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968" y="201"/>
                      <a:pt x="1202" y="434"/>
                      <a:pt x="1202" y="734"/>
                    </a:cubicBezTo>
                    <a:cubicBezTo>
                      <a:pt x="1202" y="1001"/>
                      <a:pt x="968" y="1235"/>
                      <a:pt x="701" y="1235"/>
                    </a:cubicBezTo>
                    <a:cubicBezTo>
                      <a:pt x="401" y="1235"/>
                      <a:pt x="168" y="1001"/>
                      <a:pt x="168" y="734"/>
                    </a:cubicBezTo>
                    <a:cubicBezTo>
                      <a:pt x="168" y="434"/>
                      <a:pt x="401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1" y="1"/>
                      <a:pt x="1" y="334"/>
                      <a:pt x="1" y="734"/>
                    </a:cubicBezTo>
                    <a:cubicBezTo>
                      <a:pt x="1" y="1135"/>
                      <a:pt x="301" y="1435"/>
                      <a:pt x="701" y="1435"/>
                    </a:cubicBezTo>
                    <a:cubicBezTo>
                      <a:pt x="1102" y="1435"/>
                      <a:pt x="1402" y="1135"/>
                      <a:pt x="1402" y="734"/>
                    </a:cubicBezTo>
                    <a:cubicBezTo>
                      <a:pt x="1402" y="334"/>
                      <a:pt x="1102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55"/>
              <p:cNvSpPr/>
              <p:nvPr/>
            </p:nvSpPr>
            <p:spPr>
              <a:xfrm>
                <a:off x="4848137" y="2336075"/>
                <a:ext cx="53633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435" extrusionOk="0">
                    <a:moveTo>
                      <a:pt x="734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4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4" y="201"/>
                    </a:cubicBezTo>
                    <a:close/>
                    <a:moveTo>
                      <a:pt x="734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4" y="1435"/>
                    </a:cubicBezTo>
                    <a:cubicBezTo>
                      <a:pt x="1101" y="1435"/>
                      <a:pt x="1435" y="1135"/>
                      <a:pt x="1435" y="734"/>
                    </a:cubicBezTo>
                    <a:cubicBezTo>
                      <a:pt x="1435" y="334"/>
                      <a:pt x="1101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55"/>
              <p:cNvSpPr/>
              <p:nvPr/>
            </p:nvSpPr>
            <p:spPr>
              <a:xfrm>
                <a:off x="4131266" y="2336075"/>
                <a:ext cx="52400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1001" y="201"/>
                      <a:pt x="1234" y="434"/>
                      <a:pt x="1234" y="734"/>
                    </a:cubicBezTo>
                    <a:cubicBezTo>
                      <a:pt x="1234" y="1001"/>
                      <a:pt x="1001" y="1235"/>
                      <a:pt x="701" y="1235"/>
                    </a:cubicBezTo>
                    <a:cubicBezTo>
                      <a:pt x="434" y="1235"/>
                      <a:pt x="200" y="1001"/>
                      <a:pt x="200" y="734"/>
                    </a:cubicBezTo>
                    <a:cubicBezTo>
                      <a:pt x="200" y="434"/>
                      <a:pt x="434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0" y="1"/>
                      <a:pt x="0" y="334"/>
                      <a:pt x="0" y="734"/>
                    </a:cubicBezTo>
                    <a:cubicBezTo>
                      <a:pt x="0" y="1135"/>
                      <a:pt x="300" y="1435"/>
                      <a:pt x="701" y="1435"/>
                    </a:cubicBezTo>
                    <a:cubicBezTo>
                      <a:pt x="1101" y="1435"/>
                      <a:pt x="1401" y="1135"/>
                      <a:pt x="1401" y="734"/>
                    </a:cubicBezTo>
                    <a:cubicBezTo>
                      <a:pt x="1401" y="334"/>
                      <a:pt x="1101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55"/>
              <p:cNvSpPr/>
              <p:nvPr/>
            </p:nvSpPr>
            <p:spPr>
              <a:xfrm>
                <a:off x="5047612" y="2336075"/>
                <a:ext cx="53671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435" extrusionOk="0">
                    <a:moveTo>
                      <a:pt x="735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5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5" y="201"/>
                    </a:cubicBezTo>
                    <a:close/>
                    <a:moveTo>
                      <a:pt x="735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5" y="1435"/>
                    </a:cubicBezTo>
                    <a:cubicBezTo>
                      <a:pt x="1135" y="1435"/>
                      <a:pt x="1435" y="1135"/>
                      <a:pt x="1435" y="734"/>
                    </a:cubicBezTo>
                    <a:cubicBezTo>
                      <a:pt x="1435" y="334"/>
                      <a:pt x="1135" y="1"/>
                      <a:pt x="7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78" name="Google Shape;3378;p55"/>
            <p:cNvCxnSpPr/>
            <p:nvPr/>
          </p:nvCxnSpPr>
          <p:spPr>
            <a:xfrm>
              <a:off x="4572000" y="-50725"/>
              <a:ext cx="0" cy="621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3" name="Google Shape;3383;p56"/>
          <p:cNvSpPr/>
          <p:nvPr/>
        </p:nvSpPr>
        <p:spPr>
          <a:xfrm>
            <a:off x="3150675" y="1525600"/>
            <a:ext cx="1085100" cy="2092200"/>
          </a:xfrm>
          <a:prstGeom prst="roundRect">
            <a:avLst>
              <a:gd name="adj" fmla="val 690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4" name="Google Shape;3384;p56"/>
          <p:cNvGrpSpPr/>
          <p:nvPr/>
        </p:nvGrpSpPr>
        <p:grpSpPr>
          <a:xfrm flipH="1">
            <a:off x="1163810" y="1093757"/>
            <a:ext cx="1445927" cy="2998101"/>
            <a:chOff x="4582600" y="1027000"/>
            <a:chExt cx="1240075" cy="2571050"/>
          </a:xfrm>
        </p:grpSpPr>
        <p:sp>
          <p:nvSpPr>
            <p:cNvPr id="3385" name="Google Shape;3385;p56"/>
            <p:cNvSpPr/>
            <p:nvPr/>
          </p:nvSpPr>
          <p:spPr>
            <a:xfrm>
              <a:off x="4789425" y="1027000"/>
              <a:ext cx="31725" cy="57575"/>
            </a:xfrm>
            <a:custGeom>
              <a:avLst/>
              <a:gdLst/>
              <a:ahLst/>
              <a:cxnLst/>
              <a:rect l="l" t="t" r="r" b="b"/>
              <a:pathLst>
                <a:path w="1269" h="2303" fill="none" extrusionOk="0">
                  <a:moveTo>
                    <a:pt x="0" y="2303"/>
                  </a:moveTo>
                  <a:cubicBezTo>
                    <a:pt x="434" y="1535"/>
                    <a:pt x="834" y="768"/>
                    <a:pt x="1268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6"/>
            <p:cNvSpPr/>
            <p:nvPr/>
          </p:nvSpPr>
          <p:spPr>
            <a:xfrm>
              <a:off x="4728550" y="1117075"/>
              <a:ext cx="42550" cy="77575"/>
            </a:xfrm>
            <a:custGeom>
              <a:avLst/>
              <a:gdLst/>
              <a:ahLst/>
              <a:cxnLst/>
              <a:rect l="l" t="t" r="r" b="b"/>
              <a:pathLst>
                <a:path w="1702" h="3103" fill="none" extrusionOk="0">
                  <a:moveTo>
                    <a:pt x="0" y="3103"/>
                  </a:moveTo>
                  <a:cubicBezTo>
                    <a:pt x="567" y="2069"/>
                    <a:pt x="1135" y="1035"/>
                    <a:pt x="1702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6"/>
            <p:cNvSpPr/>
            <p:nvPr/>
          </p:nvSpPr>
          <p:spPr>
            <a:xfrm>
              <a:off x="4655150" y="1233825"/>
              <a:ext cx="51750" cy="89250"/>
            </a:xfrm>
            <a:custGeom>
              <a:avLst/>
              <a:gdLst/>
              <a:ahLst/>
              <a:cxnLst/>
              <a:rect l="l" t="t" r="r" b="b"/>
              <a:pathLst>
                <a:path w="2070" h="3570" fill="none" extrusionOk="0">
                  <a:moveTo>
                    <a:pt x="1" y="3570"/>
                  </a:moveTo>
                  <a:cubicBezTo>
                    <a:pt x="701" y="2369"/>
                    <a:pt x="1369" y="1201"/>
                    <a:pt x="2069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6"/>
            <p:cNvSpPr/>
            <p:nvPr/>
          </p:nvSpPr>
          <p:spPr>
            <a:xfrm>
              <a:off x="4582600" y="1362250"/>
              <a:ext cx="50900" cy="89250"/>
            </a:xfrm>
            <a:custGeom>
              <a:avLst/>
              <a:gdLst/>
              <a:ahLst/>
              <a:cxnLst/>
              <a:rect l="l" t="t" r="r" b="b"/>
              <a:pathLst>
                <a:path w="2036" h="3570" fill="none" extrusionOk="0">
                  <a:moveTo>
                    <a:pt x="1" y="3570"/>
                  </a:moveTo>
                  <a:cubicBezTo>
                    <a:pt x="668" y="2369"/>
                    <a:pt x="1335" y="1168"/>
                    <a:pt x="2036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6"/>
            <p:cNvSpPr/>
            <p:nvPr/>
          </p:nvSpPr>
          <p:spPr>
            <a:xfrm>
              <a:off x="5110475" y="1303050"/>
              <a:ext cx="46725" cy="41725"/>
            </a:xfrm>
            <a:custGeom>
              <a:avLst/>
              <a:gdLst/>
              <a:ahLst/>
              <a:cxnLst/>
              <a:rect l="l" t="t" r="r" b="b"/>
              <a:pathLst>
                <a:path w="1869" h="1669" fill="none" extrusionOk="0">
                  <a:moveTo>
                    <a:pt x="1" y="1668"/>
                  </a:moveTo>
                  <a:cubicBezTo>
                    <a:pt x="601" y="1101"/>
                    <a:pt x="1235" y="567"/>
                    <a:pt x="1869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6"/>
            <p:cNvSpPr/>
            <p:nvPr/>
          </p:nvSpPr>
          <p:spPr>
            <a:xfrm>
              <a:off x="4892825" y="1370600"/>
              <a:ext cx="189325" cy="170975"/>
            </a:xfrm>
            <a:custGeom>
              <a:avLst/>
              <a:gdLst/>
              <a:ahLst/>
              <a:cxnLst/>
              <a:rect l="l" t="t" r="r" b="b"/>
              <a:pathLst>
                <a:path w="7573" h="6839" fill="none" extrusionOk="0">
                  <a:moveTo>
                    <a:pt x="1" y="6838"/>
                  </a:moveTo>
                  <a:cubicBezTo>
                    <a:pt x="2436" y="4470"/>
                    <a:pt x="4871" y="2102"/>
                    <a:pt x="7573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6"/>
            <p:cNvSpPr/>
            <p:nvPr/>
          </p:nvSpPr>
          <p:spPr>
            <a:xfrm>
              <a:off x="4816950" y="1571575"/>
              <a:ext cx="45050" cy="44225"/>
            </a:xfrm>
            <a:custGeom>
              <a:avLst/>
              <a:gdLst/>
              <a:ahLst/>
              <a:cxnLst/>
              <a:rect l="l" t="t" r="r" b="b"/>
              <a:pathLst>
                <a:path w="1802" h="1769" fill="none" extrusionOk="0">
                  <a:moveTo>
                    <a:pt x="0" y="1768"/>
                  </a:moveTo>
                  <a:cubicBezTo>
                    <a:pt x="601" y="1201"/>
                    <a:pt x="1201" y="601"/>
                    <a:pt x="1802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6"/>
            <p:cNvSpPr/>
            <p:nvPr/>
          </p:nvSpPr>
          <p:spPr>
            <a:xfrm>
              <a:off x="5507425" y="1635775"/>
              <a:ext cx="46725" cy="19200"/>
            </a:xfrm>
            <a:custGeom>
              <a:avLst/>
              <a:gdLst/>
              <a:ahLst/>
              <a:cxnLst/>
              <a:rect l="l" t="t" r="r" b="b"/>
              <a:pathLst>
                <a:path w="1869" h="768" fill="none" extrusionOk="0">
                  <a:moveTo>
                    <a:pt x="1" y="768"/>
                  </a:moveTo>
                  <a:cubicBezTo>
                    <a:pt x="635" y="501"/>
                    <a:pt x="1235" y="234"/>
                    <a:pt x="1869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6"/>
            <p:cNvSpPr/>
            <p:nvPr/>
          </p:nvSpPr>
          <p:spPr>
            <a:xfrm>
              <a:off x="5280600" y="1671650"/>
              <a:ext cx="187675" cy="76725"/>
            </a:xfrm>
            <a:custGeom>
              <a:avLst/>
              <a:gdLst/>
              <a:ahLst/>
              <a:cxnLst/>
              <a:rect l="l" t="t" r="r" b="b"/>
              <a:pathLst>
                <a:path w="7507" h="3069" fill="none" extrusionOk="0">
                  <a:moveTo>
                    <a:pt x="1" y="3069"/>
                  </a:moveTo>
                  <a:cubicBezTo>
                    <a:pt x="2469" y="1968"/>
                    <a:pt x="4971" y="934"/>
                    <a:pt x="7506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6"/>
            <p:cNvSpPr/>
            <p:nvPr/>
          </p:nvSpPr>
          <p:spPr>
            <a:xfrm>
              <a:off x="5168850" y="1767550"/>
              <a:ext cx="66750" cy="30025"/>
            </a:xfrm>
            <a:custGeom>
              <a:avLst/>
              <a:gdLst/>
              <a:ahLst/>
              <a:cxnLst/>
              <a:rect l="l" t="t" r="r" b="b"/>
              <a:pathLst>
                <a:path w="2670" h="1201" fill="none" extrusionOk="0">
                  <a:moveTo>
                    <a:pt x="1" y="1201"/>
                  </a:moveTo>
                  <a:cubicBezTo>
                    <a:pt x="902" y="801"/>
                    <a:pt x="1769" y="400"/>
                    <a:pt x="2670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6"/>
            <p:cNvSpPr/>
            <p:nvPr/>
          </p:nvSpPr>
          <p:spPr>
            <a:xfrm>
              <a:off x="4992075" y="1817575"/>
              <a:ext cx="132625" cy="55075"/>
            </a:xfrm>
            <a:custGeom>
              <a:avLst/>
              <a:gdLst/>
              <a:ahLst/>
              <a:cxnLst/>
              <a:rect l="l" t="t" r="r" b="b"/>
              <a:pathLst>
                <a:path w="5305" h="2203" fill="none" extrusionOk="0">
                  <a:moveTo>
                    <a:pt x="0" y="2202"/>
                  </a:moveTo>
                  <a:cubicBezTo>
                    <a:pt x="1802" y="1502"/>
                    <a:pt x="3536" y="768"/>
                    <a:pt x="5304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6"/>
            <p:cNvSpPr/>
            <p:nvPr/>
          </p:nvSpPr>
          <p:spPr>
            <a:xfrm>
              <a:off x="5773450" y="2194525"/>
              <a:ext cx="49225" cy="3350"/>
            </a:xfrm>
            <a:custGeom>
              <a:avLst/>
              <a:gdLst/>
              <a:ahLst/>
              <a:cxnLst/>
              <a:rect l="l" t="t" r="r" b="b"/>
              <a:pathLst>
                <a:path w="1969" h="134" fill="none" extrusionOk="0">
                  <a:moveTo>
                    <a:pt x="1" y="133"/>
                  </a:moveTo>
                  <a:cubicBezTo>
                    <a:pt x="635" y="100"/>
                    <a:pt x="1302" y="33"/>
                    <a:pt x="1969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6"/>
            <p:cNvSpPr/>
            <p:nvPr/>
          </p:nvSpPr>
          <p:spPr>
            <a:xfrm>
              <a:off x="5607500" y="2200350"/>
              <a:ext cx="122625" cy="9200"/>
            </a:xfrm>
            <a:custGeom>
              <a:avLst/>
              <a:gdLst/>
              <a:ahLst/>
              <a:cxnLst/>
              <a:rect l="l" t="t" r="r" b="b"/>
              <a:pathLst>
                <a:path w="4905" h="368" fill="none" extrusionOk="0">
                  <a:moveTo>
                    <a:pt x="1" y="367"/>
                  </a:moveTo>
                  <a:cubicBezTo>
                    <a:pt x="1635" y="267"/>
                    <a:pt x="3270" y="134"/>
                    <a:pt x="4904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6"/>
            <p:cNvSpPr/>
            <p:nvPr/>
          </p:nvSpPr>
          <p:spPr>
            <a:xfrm>
              <a:off x="5262250" y="2213700"/>
              <a:ext cx="296925" cy="20875"/>
            </a:xfrm>
            <a:custGeom>
              <a:avLst/>
              <a:gdLst/>
              <a:ahLst/>
              <a:cxnLst/>
              <a:rect l="l" t="t" r="r" b="b"/>
              <a:pathLst>
                <a:path w="11877" h="835" fill="none" extrusionOk="0">
                  <a:moveTo>
                    <a:pt x="1" y="834"/>
                  </a:moveTo>
                  <a:cubicBezTo>
                    <a:pt x="3937" y="567"/>
                    <a:pt x="7907" y="300"/>
                    <a:pt x="11876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6"/>
            <p:cNvSpPr/>
            <p:nvPr/>
          </p:nvSpPr>
          <p:spPr>
            <a:xfrm>
              <a:off x="5066300" y="2237050"/>
              <a:ext cx="151800" cy="8350"/>
            </a:xfrm>
            <a:custGeom>
              <a:avLst/>
              <a:gdLst/>
              <a:ahLst/>
              <a:cxnLst/>
              <a:rect l="l" t="t" r="r" b="b"/>
              <a:pathLst>
                <a:path w="6072" h="334" fill="none" extrusionOk="0">
                  <a:moveTo>
                    <a:pt x="0" y="334"/>
                  </a:moveTo>
                  <a:cubicBezTo>
                    <a:pt x="2035" y="234"/>
                    <a:pt x="4036" y="134"/>
                    <a:pt x="6071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6"/>
            <p:cNvSpPr/>
            <p:nvPr/>
          </p:nvSpPr>
          <p:spPr>
            <a:xfrm>
              <a:off x="5645875" y="2684875"/>
              <a:ext cx="43375" cy="8350"/>
            </a:xfrm>
            <a:custGeom>
              <a:avLst/>
              <a:gdLst/>
              <a:ahLst/>
              <a:cxnLst/>
              <a:rect l="l" t="t" r="r" b="b"/>
              <a:pathLst>
                <a:path w="1735" h="334" fill="none" extrusionOk="0">
                  <a:moveTo>
                    <a:pt x="0" y="0"/>
                  </a:moveTo>
                  <a:cubicBezTo>
                    <a:pt x="567" y="133"/>
                    <a:pt x="1168" y="234"/>
                    <a:pt x="1735" y="3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6"/>
            <p:cNvSpPr/>
            <p:nvPr/>
          </p:nvSpPr>
          <p:spPr>
            <a:xfrm>
              <a:off x="5529125" y="2669025"/>
              <a:ext cx="77575" cy="9200"/>
            </a:xfrm>
            <a:custGeom>
              <a:avLst/>
              <a:gdLst/>
              <a:ahLst/>
              <a:cxnLst/>
              <a:rect l="l" t="t" r="r" b="b"/>
              <a:pathLst>
                <a:path w="3103" h="368" fill="none" extrusionOk="0">
                  <a:moveTo>
                    <a:pt x="0" y="0"/>
                  </a:moveTo>
                  <a:cubicBezTo>
                    <a:pt x="1034" y="134"/>
                    <a:pt x="2068" y="267"/>
                    <a:pt x="3102" y="36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6"/>
            <p:cNvSpPr/>
            <p:nvPr/>
          </p:nvSpPr>
          <p:spPr>
            <a:xfrm>
              <a:off x="5361500" y="2638175"/>
              <a:ext cx="137625" cy="25875"/>
            </a:xfrm>
            <a:custGeom>
              <a:avLst/>
              <a:gdLst/>
              <a:ahLst/>
              <a:cxnLst/>
              <a:rect l="l" t="t" r="r" b="b"/>
              <a:pathLst>
                <a:path w="5505" h="1035" fill="none" extrusionOk="0">
                  <a:moveTo>
                    <a:pt x="0" y="0"/>
                  </a:moveTo>
                  <a:cubicBezTo>
                    <a:pt x="1835" y="400"/>
                    <a:pt x="3670" y="734"/>
                    <a:pt x="5504" y="10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6"/>
            <p:cNvSpPr/>
            <p:nvPr/>
          </p:nvSpPr>
          <p:spPr>
            <a:xfrm>
              <a:off x="5119650" y="2588125"/>
              <a:ext cx="201000" cy="41725"/>
            </a:xfrm>
            <a:custGeom>
              <a:avLst/>
              <a:gdLst/>
              <a:ahLst/>
              <a:cxnLst/>
              <a:rect l="l" t="t" r="r" b="b"/>
              <a:pathLst>
                <a:path w="8040" h="1669" fill="none" extrusionOk="0">
                  <a:moveTo>
                    <a:pt x="1" y="1"/>
                  </a:moveTo>
                  <a:cubicBezTo>
                    <a:pt x="2703" y="501"/>
                    <a:pt x="5371" y="1068"/>
                    <a:pt x="8040" y="16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6"/>
            <p:cNvSpPr/>
            <p:nvPr/>
          </p:nvSpPr>
          <p:spPr>
            <a:xfrm>
              <a:off x="5027925" y="2573950"/>
              <a:ext cx="43400" cy="5875"/>
            </a:xfrm>
            <a:custGeom>
              <a:avLst/>
              <a:gdLst/>
              <a:ahLst/>
              <a:cxnLst/>
              <a:rect l="l" t="t" r="r" b="b"/>
              <a:pathLst>
                <a:path w="1736" h="235" fill="none" extrusionOk="0">
                  <a:moveTo>
                    <a:pt x="1" y="1"/>
                  </a:moveTo>
                  <a:cubicBezTo>
                    <a:pt x="568" y="67"/>
                    <a:pt x="1168" y="167"/>
                    <a:pt x="1735" y="2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6"/>
            <p:cNvSpPr/>
            <p:nvPr/>
          </p:nvSpPr>
          <p:spPr>
            <a:xfrm>
              <a:off x="5340650" y="3255275"/>
              <a:ext cx="77575" cy="56725"/>
            </a:xfrm>
            <a:custGeom>
              <a:avLst/>
              <a:gdLst/>
              <a:ahLst/>
              <a:cxnLst/>
              <a:rect l="l" t="t" r="r" b="b"/>
              <a:pathLst>
                <a:path w="3103" h="2269" fill="none" extrusionOk="0">
                  <a:moveTo>
                    <a:pt x="1" y="0"/>
                  </a:moveTo>
                  <a:cubicBezTo>
                    <a:pt x="1035" y="768"/>
                    <a:pt x="2069" y="1501"/>
                    <a:pt x="3103" y="2269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6"/>
            <p:cNvSpPr/>
            <p:nvPr/>
          </p:nvSpPr>
          <p:spPr>
            <a:xfrm>
              <a:off x="5115500" y="3087650"/>
              <a:ext cx="189325" cy="140950"/>
            </a:xfrm>
            <a:custGeom>
              <a:avLst/>
              <a:gdLst/>
              <a:ahLst/>
              <a:cxnLst/>
              <a:rect l="l" t="t" r="r" b="b"/>
              <a:pathLst>
                <a:path w="7573" h="5638" fill="none" extrusionOk="0">
                  <a:moveTo>
                    <a:pt x="0" y="1"/>
                  </a:moveTo>
                  <a:cubicBezTo>
                    <a:pt x="2502" y="1902"/>
                    <a:pt x="5037" y="3770"/>
                    <a:pt x="7572" y="563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6"/>
            <p:cNvSpPr/>
            <p:nvPr/>
          </p:nvSpPr>
          <p:spPr>
            <a:xfrm>
              <a:off x="4916175" y="2937550"/>
              <a:ext cx="169325" cy="127600"/>
            </a:xfrm>
            <a:custGeom>
              <a:avLst/>
              <a:gdLst/>
              <a:ahLst/>
              <a:cxnLst/>
              <a:rect l="l" t="t" r="r" b="b"/>
              <a:pathLst>
                <a:path w="6773" h="5104" fill="none" extrusionOk="0">
                  <a:moveTo>
                    <a:pt x="1" y="0"/>
                  </a:moveTo>
                  <a:cubicBezTo>
                    <a:pt x="2269" y="1668"/>
                    <a:pt x="4504" y="3403"/>
                    <a:pt x="6772" y="510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6"/>
            <p:cNvSpPr/>
            <p:nvPr/>
          </p:nvSpPr>
          <p:spPr>
            <a:xfrm>
              <a:off x="4851125" y="2889175"/>
              <a:ext cx="33400" cy="24200"/>
            </a:xfrm>
            <a:custGeom>
              <a:avLst/>
              <a:gdLst/>
              <a:ahLst/>
              <a:cxnLst/>
              <a:rect l="l" t="t" r="r" b="b"/>
              <a:pathLst>
                <a:path w="1336" h="968" fill="none" extrusionOk="0">
                  <a:moveTo>
                    <a:pt x="1" y="1"/>
                  </a:moveTo>
                  <a:cubicBezTo>
                    <a:pt x="435" y="334"/>
                    <a:pt x="868" y="634"/>
                    <a:pt x="1335" y="9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6"/>
            <p:cNvSpPr/>
            <p:nvPr/>
          </p:nvSpPr>
          <p:spPr>
            <a:xfrm>
              <a:off x="5028750" y="3542975"/>
              <a:ext cx="45075" cy="55075"/>
            </a:xfrm>
            <a:custGeom>
              <a:avLst/>
              <a:gdLst/>
              <a:ahLst/>
              <a:cxnLst/>
              <a:rect l="l" t="t" r="r" b="b"/>
              <a:pathLst>
                <a:path w="1803" h="2203" fill="none" extrusionOk="0">
                  <a:moveTo>
                    <a:pt x="1" y="1"/>
                  </a:moveTo>
                  <a:cubicBezTo>
                    <a:pt x="601" y="734"/>
                    <a:pt x="1202" y="1468"/>
                    <a:pt x="1802" y="2202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6"/>
            <p:cNvSpPr/>
            <p:nvPr/>
          </p:nvSpPr>
          <p:spPr>
            <a:xfrm>
              <a:off x="4975400" y="3477100"/>
              <a:ext cx="27525" cy="34225"/>
            </a:xfrm>
            <a:custGeom>
              <a:avLst/>
              <a:gdLst/>
              <a:ahLst/>
              <a:cxnLst/>
              <a:rect l="l" t="t" r="r" b="b"/>
              <a:pathLst>
                <a:path w="1101" h="1369" fill="none" extrusionOk="0">
                  <a:moveTo>
                    <a:pt x="0" y="0"/>
                  </a:moveTo>
                  <a:cubicBezTo>
                    <a:pt x="367" y="467"/>
                    <a:pt x="734" y="901"/>
                    <a:pt x="1101" y="13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6"/>
            <p:cNvSpPr/>
            <p:nvPr/>
          </p:nvSpPr>
          <p:spPr>
            <a:xfrm>
              <a:off x="4837800" y="3308650"/>
              <a:ext cx="105100" cy="128450"/>
            </a:xfrm>
            <a:custGeom>
              <a:avLst/>
              <a:gdLst/>
              <a:ahLst/>
              <a:cxnLst/>
              <a:rect l="l" t="t" r="r" b="b"/>
              <a:pathLst>
                <a:path w="4204" h="5138" fill="none" extrusionOk="0">
                  <a:moveTo>
                    <a:pt x="0" y="0"/>
                  </a:moveTo>
                  <a:cubicBezTo>
                    <a:pt x="1401" y="1701"/>
                    <a:pt x="2802" y="3436"/>
                    <a:pt x="4203" y="513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6"/>
            <p:cNvSpPr/>
            <p:nvPr/>
          </p:nvSpPr>
          <p:spPr>
            <a:xfrm>
              <a:off x="4711025" y="3155200"/>
              <a:ext cx="93425" cy="113450"/>
            </a:xfrm>
            <a:custGeom>
              <a:avLst/>
              <a:gdLst/>
              <a:ahLst/>
              <a:cxnLst/>
              <a:rect l="l" t="t" r="r" b="b"/>
              <a:pathLst>
                <a:path w="3737" h="4538" fill="none" extrusionOk="0">
                  <a:moveTo>
                    <a:pt x="1" y="1"/>
                  </a:moveTo>
                  <a:cubicBezTo>
                    <a:pt x="1235" y="1502"/>
                    <a:pt x="2503" y="3036"/>
                    <a:pt x="3737" y="453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6"/>
            <p:cNvSpPr/>
            <p:nvPr/>
          </p:nvSpPr>
          <p:spPr>
            <a:xfrm>
              <a:off x="4646000" y="3075975"/>
              <a:ext cx="32525" cy="39225"/>
            </a:xfrm>
            <a:custGeom>
              <a:avLst/>
              <a:gdLst/>
              <a:ahLst/>
              <a:cxnLst/>
              <a:rect l="l" t="t" r="r" b="b"/>
              <a:pathLst>
                <a:path w="1301" h="1569" fill="none" extrusionOk="0">
                  <a:moveTo>
                    <a:pt x="0" y="1"/>
                  </a:moveTo>
                  <a:cubicBezTo>
                    <a:pt x="434" y="501"/>
                    <a:pt x="867" y="1035"/>
                    <a:pt x="1301" y="15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4" name="Google Shape;3414;p56"/>
          <p:cNvSpPr/>
          <p:nvPr/>
        </p:nvSpPr>
        <p:spPr>
          <a:xfrm>
            <a:off x="3084003" y="1396650"/>
            <a:ext cx="1218900" cy="2350200"/>
          </a:xfrm>
          <a:prstGeom prst="roundRect">
            <a:avLst>
              <a:gd name="adj" fmla="val 690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5" name="Google Shape;3415;p56"/>
          <p:cNvSpPr txBox="1">
            <a:spLocks noGrp="1"/>
          </p:cNvSpPr>
          <p:nvPr>
            <p:ph type="subTitle" idx="1"/>
          </p:nvPr>
        </p:nvSpPr>
        <p:spPr>
          <a:xfrm>
            <a:off x="5293438" y="2645000"/>
            <a:ext cx="2390700" cy="11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¡Para que te conectes desde cualquier lugar!</a:t>
            </a:r>
            <a:endParaRPr dirty="0"/>
          </a:p>
        </p:txBody>
      </p:sp>
      <p:sp>
        <p:nvSpPr>
          <p:cNvPr id="3416" name="Google Shape;3416;p56"/>
          <p:cNvSpPr txBox="1">
            <a:spLocks noGrp="1"/>
          </p:cNvSpPr>
          <p:nvPr>
            <p:ph type="subTitle" idx="2"/>
          </p:nvPr>
        </p:nvSpPr>
        <p:spPr>
          <a:xfrm>
            <a:off x="5293450" y="1396600"/>
            <a:ext cx="2624700" cy="12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Responsive</a:t>
            </a:r>
            <a:endParaRPr/>
          </a:p>
        </p:txBody>
      </p:sp>
      <p:sp>
        <p:nvSpPr>
          <p:cNvPr id="3417" name="Google Shape;3417;p56"/>
          <p:cNvSpPr/>
          <p:nvPr/>
        </p:nvSpPr>
        <p:spPr>
          <a:xfrm>
            <a:off x="3414544" y="3511985"/>
            <a:ext cx="557400" cy="30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8" name="Google Shape;3418;p56"/>
          <p:cNvSpPr txBox="1">
            <a:spLocks noGrp="1"/>
          </p:cNvSpPr>
          <p:nvPr>
            <p:ph type="title" idx="4294967295"/>
          </p:nvPr>
        </p:nvSpPr>
        <p:spPr>
          <a:xfrm>
            <a:off x="2159961" y="2587024"/>
            <a:ext cx="3057300" cy="6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¡Mystica!</a:t>
            </a:r>
            <a:endParaRPr sz="1600"/>
          </a:p>
        </p:txBody>
      </p:sp>
      <p:sp>
        <p:nvSpPr>
          <p:cNvPr id="3419" name="Google Shape;3419;p56"/>
          <p:cNvSpPr txBox="1">
            <a:spLocks noGrp="1"/>
          </p:cNvSpPr>
          <p:nvPr>
            <p:ph type="subTitle" idx="1"/>
          </p:nvPr>
        </p:nvSpPr>
        <p:spPr>
          <a:xfrm>
            <a:off x="2224912" y="2847898"/>
            <a:ext cx="28506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 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300">
                <a:solidFill>
                  <a:schemeClr val="dk1"/>
                </a:solidFill>
              </a:rPr>
              <a:t>Descubre tu </a:t>
            </a:r>
            <a:endParaRPr sz="130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    universo</a:t>
            </a:r>
            <a:endParaRPr sz="1300">
              <a:solidFill>
                <a:schemeClr val="dk1"/>
              </a:solidFill>
            </a:endParaRPr>
          </a:p>
        </p:txBody>
      </p:sp>
      <p:grpSp>
        <p:nvGrpSpPr>
          <p:cNvPr id="3420" name="Google Shape;3420;p56"/>
          <p:cNvGrpSpPr/>
          <p:nvPr/>
        </p:nvGrpSpPr>
        <p:grpSpPr>
          <a:xfrm>
            <a:off x="3379299" y="1547000"/>
            <a:ext cx="627595" cy="975828"/>
            <a:chOff x="3588904" y="-50725"/>
            <a:chExt cx="1966149" cy="2622489"/>
          </a:xfrm>
        </p:grpSpPr>
        <p:grpSp>
          <p:nvGrpSpPr>
            <p:cNvPr id="3421" name="Google Shape;3421;p56"/>
            <p:cNvGrpSpPr/>
            <p:nvPr/>
          </p:nvGrpSpPr>
          <p:grpSpPr>
            <a:xfrm>
              <a:off x="3588904" y="539497"/>
              <a:ext cx="1966149" cy="2032267"/>
              <a:chOff x="3588904" y="539497"/>
              <a:chExt cx="1966149" cy="2032267"/>
            </a:xfrm>
          </p:grpSpPr>
          <p:sp>
            <p:nvSpPr>
              <p:cNvPr id="3422" name="Google Shape;3422;p56"/>
              <p:cNvSpPr/>
              <p:nvPr/>
            </p:nvSpPr>
            <p:spPr>
              <a:xfrm>
                <a:off x="4563893" y="2000702"/>
                <a:ext cx="14987" cy="471299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2610" extrusionOk="0">
                    <a:moveTo>
                      <a:pt x="0" y="0"/>
                    </a:moveTo>
                    <a:lnTo>
                      <a:pt x="0" y="12609"/>
                    </a:lnTo>
                    <a:lnTo>
                      <a:pt x="400" y="12609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56"/>
              <p:cNvSpPr/>
              <p:nvPr/>
            </p:nvSpPr>
            <p:spPr>
              <a:xfrm>
                <a:off x="4576339" y="2216211"/>
                <a:ext cx="123487" cy="102445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2741" extrusionOk="0">
                    <a:moveTo>
                      <a:pt x="222" y="0"/>
                    </a:moveTo>
                    <a:cubicBezTo>
                      <a:pt x="105" y="0"/>
                      <a:pt x="34" y="5"/>
                      <a:pt x="34" y="5"/>
                    </a:cubicBezTo>
                    <a:cubicBezTo>
                      <a:pt x="34" y="5"/>
                      <a:pt x="1" y="1373"/>
                      <a:pt x="1168" y="1940"/>
                    </a:cubicBezTo>
                    <a:cubicBezTo>
                      <a:pt x="2302" y="2540"/>
                      <a:pt x="3303" y="2741"/>
                      <a:pt x="3303" y="2741"/>
                    </a:cubicBezTo>
                    <a:cubicBezTo>
                      <a:pt x="3303" y="2741"/>
                      <a:pt x="2302" y="706"/>
                      <a:pt x="1669" y="305"/>
                    </a:cubicBezTo>
                    <a:cubicBezTo>
                      <a:pt x="1204" y="36"/>
                      <a:pt x="542" y="0"/>
                      <a:pt x="2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56"/>
              <p:cNvSpPr/>
              <p:nvPr/>
            </p:nvSpPr>
            <p:spPr>
              <a:xfrm>
                <a:off x="4442944" y="2216211"/>
                <a:ext cx="123450" cy="102445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2741" extrusionOk="0">
                    <a:moveTo>
                      <a:pt x="3082" y="0"/>
                    </a:moveTo>
                    <a:cubicBezTo>
                      <a:pt x="2762" y="0"/>
                      <a:pt x="2100" y="36"/>
                      <a:pt x="1635" y="305"/>
                    </a:cubicBezTo>
                    <a:cubicBezTo>
                      <a:pt x="1001" y="706"/>
                      <a:pt x="0" y="2741"/>
                      <a:pt x="0" y="2741"/>
                    </a:cubicBezTo>
                    <a:cubicBezTo>
                      <a:pt x="0" y="2741"/>
                      <a:pt x="1001" y="2540"/>
                      <a:pt x="2169" y="1940"/>
                    </a:cubicBezTo>
                    <a:cubicBezTo>
                      <a:pt x="3303" y="1373"/>
                      <a:pt x="3269" y="5"/>
                      <a:pt x="3269" y="5"/>
                    </a:cubicBezTo>
                    <a:cubicBezTo>
                      <a:pt x="3269" y="5"/>
                      <a:pt x="3198" y="0"/>
                      <a:pt x="30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56"/>
              <p:cNvSpPr/>
              <p:nvPr/>
            </p:nvSpPr>
            <p:spPr>
              <a:xfrm>
                <a:off x="4575105" y="2321050"/>
                <a:ext cx="78562" cy="6492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85" y="1"/>
                    </a:moveTo>
                    <a:cubicBezTo>
                      <a:pt x="32" y="1"/>
                      <a:pt x="0" y="2"/>
                      <a:pt x="0" y="2"/>
                    </a:cubicBezTo>
                    <a:cubicBezTo>
                      <a:pt x="0" y="2"/>
                      <a:pt x="0" y="870"/>
                      <a:pt x="734" y="1236"/>
                    </a:cubicBezTo>
                    <a:cubicBezTo>
                      <a:pt x="1468" y="1637"/>
                      <a:pt x="2102" y="1737"/>
                      <a:pt x="2102" y="1737"/>
                    </a:cubicBezTo>
                    <a:cubicBezTo>
                      <a:pt x="2102" y="1737"/>
                      <a:pt x="1468" y="469"/>
                      <a:pt x="1034" y="202"/>
                    </a:cubicBezTo>
                    <a:cubicBezTo>
                      <a:pt x="723" y="21"/>
                      <a:pt x="270" y="1"/>
                      <a:pt x="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56"/>
              <p:cNvSpPr/>
              <p:nvPr/>
            </p:nvSpPr>
            <p:spPr>
              <a:xfrm>
                <a:off x="4490337" y="2321050"/>
                <a:ext cx="78562" cy="6492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737" extrusionOk="0">
                    <a:moveTo>
                      <a:pt x="1984" y="1"/>
                    </a:moveTo>
                    <a:cubicBezTo>
                      <a:pt x="1798" y="1"/>
                      <a:pt x="1345" y="21"/>
                      <a:pt x="1034" y="202"/>
                    </a:cubicBezTo>
                    <a:cubicBezTo>
                      <a:pt x="634" y="469"/>
                      <a:pt x="0" y="1737"/>
                      <a:pt x="0" y="1737"/>
                    </a:cubicBezTo>
                    <a:cubicBezTo>
                      <a:pt x="0" y="1737"/>
                      <a:pt x="634" y="1637"/>
                      <a:pt x="1368" y="1236"/>
                    </a:cubicBezTo>
                    <a:cubicBezTo>
                      <a:pt x="2102" y="870"/>
                      <a:pt x="2068" y="2"/>
                      <a:pt x="2068" y="2"/>
                    </a:cubicBezTo>
                    <a:cubicBezTo>
                      <a:pt x="2068" y="2"/>
                      <a:pt x="2037" y="1"/>
                      <a:pt x="1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56"/>
              <p:cNvSpPr/>
              <p:nvPr/>
            </p:nvSpPr>
            <p:spPr>
              <a:xfrm>
                <a:off x="4535188" y="2452015"/>
                <a:ext cx="72358" cy="72358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936" extrusionOk="0">
                    <a:moveTo>
                      <a:pt x="968" y="1"/>
                    </a:moveTo>
                    <a:cubicBezTo>
                      <a:pt x="435" y="1"/>
                      <a:pt x="1" y="434"/>
                      <a:pt x="1" y="968"/>
                    </a:cubicBezTo>
                    <a:cubicBezTo>
                      <a:pt x="1" y="1502"/>
                      <a:pt x="435" y="1935"/>
                      <a:pt x="968" y="1935"/>
                    </a:cubicBezTo>
                    <a:cubicBezTo>
                      <a:pt x="1502" y="1935"/>
                      <a:pt x="1936" y="1502"/>
                      <a:pt x="1936" y="968"/>
                    </a:cubicBezTo>
                    <a:cubicBezTo>
                      <a:pt x="1936" y="434"/>
                      <a:pt x="1502" y="1"/>
                      <a:pt x="9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56"/>
              <p:cNvSpPr/>
              <p:nvPr/>
            </p:nvSpPr>
            <p:spPr>
              <a:xfrm>
                <a:off x="3704882" y="203310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56"/>
              <p:cNvSpPr/>
              <p:nvPr/>
            </p:nvSpPr>
            <p:spPr>
              <a:xfrm>
                <a:off x="3704882" y="2064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68"/>
                      <a:pt x="133" y="568"/>
                      <a:pt x="267" y="568"/>
                    </a:cubicBezTo>
                    <a:cubicBezTo>
                      <a:pt x="434" y="568"/>
                      <a:pt x="567" y="468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56"/>
              <p:cNvSpPr/>
              <p:nvPr/>
            </p:nvSpPr>
            <p:spPr>
              <a:xfrm>
                <a:off x="3704882" y="2096683"/>
                <a:ext cx="21229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56"/>
              <p:cNvSpPr/>
              <p:nvPr/>
            </p:nvSpPr>
            <p:spPr>
              <a:xfrm>
                <a:off x="3704882" y="2129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56"/>
              <p:cNvSpPr/>
              <p:nvPr/>
            </p:nvSpPr>
            <p:spPr>
              <a:xfrm>
                <a:off x="3704882" y="2160297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56"/>
              <p:cNvSpPr/>
              <p:nvPr/>
            </p:nvSpPr>
            <p:spPr>
              <a:xfrm>
                <a:off x="3704882" y="2192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56"/>
              <p:cNvSpPr/>
              <p:nvPr/>
            </p:nvSpPr>
            <p:spPr>
              <a:xfrm>
                <a:off x="3704882" y="222510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01"/>
                      <a:pt x="0" y="268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8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56"/>
              <p:cNvSpPr/>
              <p:nvPr/>
            </p:nvSpPr>
            <p:spPr>
              <a:xfrm>
                <a:off x="3704882" y="2256278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301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56"/>
              <p:cNvSpPr/>
              <p:nvPr/>
            </p:nvSpPr>
            <p:spPr>
              <a:xfrm>
                <a:off x="3704882" y="2288682"/>
                <a:ext cx="21229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9" extrusionOk="0">
                    <a:moveTo>
                      <a:pt x="267" y="1"/>
                    </a:moveTo>
                    <a:cubicBezTo>
                      <a:pt x="133" y="1"/>
                      <a:pt x="0" y="134"/>
                      <a:pt x="0" y="268"/>
                    </a:cubicBezTo>
                    <a:cubicBezTo>
                      <a:pt x="0" y="435"/>
                      <a:pt x="133" y="568"/>
                      <a:pt x="267" y="568"/>
                    </a:cubicBezTo>
                    <a:cubicBezTo>
                      <a:pt x="434" y="568"/>
                      <a:pt x="567" y="435"/>
                      <a:pt x="567" y="268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56"/>
              <p:cNvSpPr/>
              <p:nvPr/>
            </p:nvSpPr>
            <p:spPr>
              <a:xfrm>
                <a:off x="3704882" y="2321125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00"/>
                      <a:pt x="0" y="267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56"/>
              <p:cNvSpPr/>
              <p:nvPr/>
            </p:nvSpPr>
            <p:spPr>
              <a:xfrm>
                <a:off x="3704882" y="2352296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300"/>
                    </a:cubicBezTo>
                    <a:cubicBezTo>
                      <a:pt x="0" y="434"/>
                      <a:pt x="133" y="567"/>
                      <a:pt x="267" y="567"/>
                    </a:cubicBezTo>
                    <a:cubicBezTo>
                      <a:pt x="434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56"/>
              <p:cNvSpPr/>
              <p:nvPr/>
            </p:nvSpPr>
            <p:spPr>
              <a:xfrm>
                <a:off x="3704882" y="2384701"/>
                <a:ext cx="21229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7" y="0"/>
                    </a:moveTo>
                    <a:cubicBezTo>
                      <a:pt x="133" y="0"/>
                      <a:pt x="0" y="134"/>
                      <a:pt x="0" y="267"/>
                    </a:cubicBezTo>
                    <a:cubicBezTo>
                      <a:pt x="0" y="434"/>
                      <a:pt x="133" y="568"/>
                      <a:pt x="267" y="568"/>
                    </a:cubicBezTo>
                    <a:cubicBezTo>
                      <a:pt x="434" y="568"/>
                      <a:pt x="567" y="434"/>
                      <a:pt x="567" y="267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56"/>
              <p:cNvSpPr/>
              <p:nvPr/>
            </p:nvSpPr>
            <p:spPr>
              <a:xfrm>
                <a:off x="3621347" y="2425852"/>
                <a:ext cx="187025" cy="140904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70" extrusionOk="0">
                    <a:moveTo>
                      <a:pt x="2502" y="367"/>
                    </a:moveTo>
                    <a:lnTo>
                      <a:pt x="4637" y="3569"/>
                    </a:lnTo>
                    <a:lnTo>
                      <a:pt x="367" y="3569"/>
                    </a:lnTo>
                    <a:lnTo>
                      <a:pt x="2502" y="367"/>
                    </a:lnTo>
                    <a:close/>
                    <a:moveTo>
                      <a:pt x="2502" y="0"/>
                    </a:moveTo>
                    <a:lnTo>
                      <a:pt x="0" y="3770"/>
                    </a:lnTo>
                    <a:lnTo>
                      <a:pt x="5004" y="3770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56"/>
              <p:cNvSpPr/>
              <p:nvPr/>
            </p:nvSpPr>
            <p:spPr>
              <a:xfrm>
                <a:off x="5334360" y="2430823"/>
                <a:ext cx="187062" cy="140941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71" extrusionOk="0">
                    <a:moveTo>
                      <a:pt x="2503" y="368"/>
                    </a:moveTo>
                    <a:lnTo>
                      <a:pt x="4637" y="3570"/>
                    </a:lnTo>
                    <a:lnTo>
                      <a:pt x="368" y="3570"/>
                    </a:lnTo>
                    <a:lnTo>
                      <a:pt x="2503" y="368"/>
                    </a:lnTo>
                    <a:close/>
                    <a:moveTo>
                      <a:pt x="2503" y="1"/>
                    </a:moveTo>
                    <a:lnTo>
                      <a:pt x="1" y="3770"/>
                    </a:lnTo>
                    <a:lnTo>
                      <a:pt x="5004" y="3770"/>
                    </a:lnTo>
                    <a:lnTo>
                      <a:pt x="25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56"/>
              <p:cNvSpPr/>
              <p:nvPr/>
            </p:nvSpPr>
            <p:spPr>
              <a:xfrm>
                <a:off x="5416662" y="2033107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56"/>
              <p:cNvSpPr/>
              <p:nvPr/>
            </p:nvSpPr>
            <p:spPr>
              <a:xfrm>
                <a:off x="5416662" y="2064278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56"/>
              <p:cNvSpPr/>
              <p:nvPr/>
            </p:nvSpPr>
            <p:spPr>
              <a:xfrm>
                <a:off x="5416662" y="2096683"/>
                <a:ext cx="22462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56"/>
              <p:cNvSpPr/>
              <p:nvPr/>
            </p:nvSpPr>
            <p:spPr>
              <a:xfrm>
                <a:off x="5416662" y="2129125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56"/>
              <p:cNvSpPr/>
              <p:nvPr/>
            </p:nvSpPr>
            <p:spPr>
              <a:xfrm>
                <a:off x="5416662" y="2160297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56"/>
              <p:cNvSpPr/>
              <p:nvPr/>
            </p:nvSpPr>
            <p:spPr>
              <a:xfrm>
                <a:off x="5416662" y="2192701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56"/>
              <p:cNvSpPr/>
              <p:nvPr/>
            </p:nvSpPr>
            <p:spPr>
              <a:xfrm>
                <a:off x="5416662" y="2225106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56"/>
              <p:cNvSpPr/>
              <p:nvPr/>
            </p:nvSpPr>
            <p:spPr>
              <a:xfrm>
                <a:off x="5416662" y="2256278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1" y="568"/>
                    </a:cubicBezTo>
                    <a:cubicBezTo>
                      <a:pt x="467" y="568"/>
                      <a:pt x="601" y="468"/>
                      <a:pt x="601" y="301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56"/>
              <p:cNvSpPr/>
              <p:nvPr/>
            </p:nvSpPr>
            <p:spPr>
              <a:xfrm>
                <a:off x="5416662" y="2288682"/>
                <a:ext cx="22462" cy="2126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9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268"/>
                    </a:cubicBezTo>
                    <a:cubicBezTo>
                      <a:pt x="0" y="435"/>
                      <a:pt x="134" y="568"/>
                      <a:pt x="301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56"/>
              <p:cNvSpPr/>
              <p:nvPr/>
            </p:nvSpPr>
            <p:spPr>
              <a:xfrm>
                <a:off x="5416662" y="2321125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00"/>
                      <a:pt x="0" y="267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601" y="100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56"/>
              <p:cNvSpPr/>
              <p:nvPr/>
            </p:nvSpPr>
            <p:spPr>
              <a:xfrm>
                <a:off x="5416662" y="2352296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34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300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56"/>
              <p:cNvSpPr/>
              <p:nvPr/>
            </p:nvSpPr>
            <p:spPr>
              <a:xfrm>
                <a:off x="5416662" y="2384701"/>
                <a:ext cx="22462" cy="21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267"/>
                    </a:cubicBezTo>
                    <a:cubicBezTo>
                      <a:pt x="0" y="434"/>
                      <a:pt x="134" y="568"/>
                      <a:pt x="301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56"/>
              <p:cNvSpPr/>
              <p:nvPr/>
            </p:nvSpPr>
            <p:spPr>
              <a:xfrm>
                <a:off x="3588904" y="539497"/>
                <a:ext cx="1966149" cy="1476163"/>
              </a:xfrm>
              <a:custGeom>
                <a:avLst/>
                <a:gdLst/>
                <a:ahLst/>
                <a:cxnLst/>
                <a:rect l="l" t="t" r="r" b="b"/>
                <a:pathLst>
                  <a:path w="52606" h="39496" extrusionOk="0">
                    <a:moveTo>
                      <a:pt x="26286" y="1402"/>
                    </a:moveTo>
                    <a:lnTo>
                      <a:pt x="51137" y="38729"/>
                    </a:lnTo>
                    <a:lnTo>
                      <a:pt x="1435" y="38729"/>
                    </a:lnTo>
                    <a:lnTo>
                      <a:pt x="26286" y="1402"/>
                    </a:lnTo>
                    <a:close/>
                    <a:moveTo>
                      <a:pt x="26286" y="1"/>
                    </a:moveTo>
                    <a:lnTo>
                      <a:pt x="1" y="39496"/>
                    </a:lnTo>
                    <a:lnTo>
                      <a:pt x="52605" y="39496"/>
                    </a:lnTo>
                    <a:lnTo>
                      <a:pt x="262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56"/>
              <p:cNvSpPr/>
              <p:nvPr/>
            </p:nvSpPr>
            <p:spPr>
              <a:xfrm>
                <a:off x="3784642" y="1811207"/>
                <a:ext cx="114741" cy="11470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669" y="901"/>
                      <a:pt x="2669" y="1535"/>
                    </a:cubicBezTo>
                    <a:cubicBezTo>
                      <a:pt x="2669" y="2168"/>
                      <a:pt x="2169" y="2669"/>
                      <a:pt x="1535" y="2669"/>
                    </a:cubicBezTo>
                    <a:cubicBezTo>
                      <a:pt x="902" y="2669"/>
                      <a:pt x="401" y="2168"/>
                      <a:pt x="401" y="1535"/>
                    </a:cubicBezTo>
                    <a:cubicBezTo>
                      <a:pt x="401" y="901"/>
                      <a:pt x="902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369" y="3069"/>
                      <a:pt x="3070" y="2369"/>
                      <a:pt x="3070" y="1535"/>
                    </a:cubicBezTo>
                    <a:cubicBezTo>
                      <a:pt x="3070" y="701"/>
                      <a:pt x="2369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56"/>
              <p:cNvSpPr/>
              <p:nvPr/>
            </p:nvSpPr>
            <p:spPr>
              <a:xfrm>
                <a:off x="5243349" y="1811207"/>
                <a:ext cx="114741" cy="11470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1535" y="400"/>
                    </a:moveTo>
                    <a:cubicBezTo>
                      <a:pt x="2169" y="400"/>
                      <a:pt x="2703" y="901"/>
                      <a:pt x="2703" y="1535"/>
                    </a:cubicBezTo>
                    <a:cubicBezTo>
                      <a:pt x="2703" y="2168"/>
                      <a:pt x="2169" y="2669"/>
                      <a:pt x="1535" y="2669"/>
                    </a:cubicBezTo>
                    <a:cubicBezTo>
                      <a:pt x="935" y="2669"/>
                      <a:pt x="401" y="2168"/>
                      <a:pt x="401" y="1535"/>
                    </a:cubicBezTo>
                    <a:cubicBezTo>
                      <a:pt x="401" y="901"/>
                      <a:pt x="935" y="400"/>
                      <a:pt x="1535" y="400"/>
                    </a:cubicBezTo>
                    <a:close/>
                    <a:moveTo>
                      <a:pt x="1535" y="0"/>
                    </a:moveTo>
                    <a:cubicBezTo>
                      <a:pt x="701" y="0"/>
                      <a:pt x="1" y="701"/>
                      <a:pt x="1" y="1535"/>
                    </a:cubicBezTo>
                    <a:cubicBezTo>
                      <a:pt x="1" y="2369"/>
                      <a:pt x="701" y="3069"/>
                      <a:pt x="1535" y="3069"/>
                    </a:cubicBezTo>
                    <a:cubicBezTo>
                      <a:pt x="2402" y="3069"/>
                      <a:pt x="3070" y="2369"/>
                      <a:pt x="3070" y="1535"/>
                    </a:cubicBezTo>
                    <a:cubicBezTo>
                      <a:pt x="3070" y="701"/>
                      <a:pt x="2402" y="0"/>
                      <a:pt x="1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56"/>
              <p:cNvSpPr/>
              <p:nvPr/>
            </p:nvSpPr>
            <p:spPr>
              <a:xfrm>
                <a:off x="4482824" y="721517"/>
                <a:ext cx="178316" cy="339178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9075" extrusionOk="0">
                    <a:moveTo>
                      <a:pt x="2369" y="1"/>
                    </a:moveTo>
                    <a:lnTo>
                      <a:pt x="1" y="3904"/>
                    </a:lnTo>
                    <a:lnTo>
                      <a:pt x="2269" y="9074"/>
                    </a:lnTo>
                    <a:lnTo>
                      <a:pt x="4771" y="3804"/>
                    </a:lnTo>
                    <a:lnTo>
                      <a:pt x="23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56"/>
              <p:cNvSpPr/>
              <p:nvPr/>
            </p:nvSpPr>
            <p:spPr>
              <a:xfrm>
                <a:off x="4339450" y="1177837"/>
                <a:ext cx="470065" cy="701940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18781" extrusionOk="0">
                    <a:moveTo>
                      <a:pt x="9408" y="401"/>
                    </a:moveTo>
                    <a:cubicBezTo>
                      <a:pt x="9975" y="401"/>
                      <a:pt x="10542" y="468"/>
                      <a:pt x="11109" y="568"/>
                    </a:cubicBezTo>
                    <a:cubicBezTo>
                      <a:pt x="7439" y="1902"/>
                      <a:pt x="4904" y="5438"/>
                      <a:pt x="4904" y="9407"/>
                    </a:cubicBezTo>
                    <a:cubicBezTo>
                      <a:pt x="4904" y="13377"/>
                      <a:pt x="7439" y="16879"/>
                      <a:pt x="11109" y="18214"/>
                    </a:cubicBezTo>
                    <a:cubicBezTo>
                      <a:pt x="10542" y="18347"/>
                      <a:pt x="9975" y="18414"/>
                      <a:pt x="9408" y="18414"/>
                    </a:cubicBezTo>
                    <a:cubicBezTo>
                      <a:pt x="4437" y="18414"/>
                      <a:pt x="401" y="14378"/>
                      <a:pt x="401" y="9407"/>
                    </a:cubicBezTo>
                    <a:cubicBezTo>
                      <a:pt x="401" y="4437"/>
                      <a:pt x="4437" y="401"/>
                      <a:pt x="9408" y="401"/>
                    </a:cubicBezTo>
                    <a:close/>
                    <a:moveTo>
                      <a:pt x="9408" y="1"/>
                    </a:moveTo>
                    <a:cubicBezTo>
                      <a:pt x="4204" y="1"/>
                      <a:pt x="1" y="4237"/>
                      <a:pt x="1" y="9407"/>
                    </a:cubicBezTo>
                    <a:cubicBezTo>
                      <a:pt x="1" y="14578"/>
                      <a:pt x="4204" y="18781"/>
                      <a:pt x="9408" y="18781"/>
                    </a:cubicBezTo>
                    <a:cubicBezTo>
                      <a:pt x="10208" y="18781"/>
                      <a:pt x="11075" y="18681"/>
                      <a:pt x="11909" y="18447"/>
                    </a:cubicBezTo>
                    <a:lnTo>
                      <a:pt x="12576" y="18247"/>
                    </a:lnTo>
                    <a:lnTo>
                      <a:pt x="11909" y="18080"/>
                    </a:lnTo>
                    <a:cubicBezTo>
                      <a:pt x="8007" y="16980"/>
                      <a:pt x="5305" y="13410"/>
                      <a:pt x="5305" y="9407"/>
                    </a:cubicBezTo>
                    <a:cubicBezTo>
                      <a:pt x="5305" y="5371"/>
                      <a:pt x="8007" y="1802"/>
                      <a:pt x="11909" y="735"/>
                    </a:cubicBezTo>
                    <a:lnTo>
                      <a:pt x="12576" y="534"/>
                    </a:lnTo>
                    <a:lnTo>
                      <a:pt x="11909" y="368"/>
                    </a:lnTo>
                    <a:cubicBezTo>
                      <a:pt x="11075" y="134"/>
                      <a:pt x="10208" y="1"/>
                      <a:pt x="94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56"/>
              <p:cNvSpPr/>
              <p:nvPr/>
            </p:nvSpPr>
            <p:spPr>
              <a:xfrm>
                <a:off x="4043994" y="1428442"/>
                <a:ext cx="209487" cy="430149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1509" extrusionOk="0">
                    <a:moveTo>
                      <a:pt x="2869" y="834"/>
                    </a:moveTo>
                    <a:lnTo>
                      <a:pt x="5171" y="5137"/>
                    </a:lnTo>
                    <a:lnTo>
                      <a:pt x="2802" y="10541"/>
                    </a:lnTo>
                    <a:lnTo>
                      <a:pt x="434" y="5371"/>
                    </a:lnTo>
                    <a:lnTo>
                      <a:pt x="2869" y="834"/>
                    </a:lnTo>
                    <a:close/>
                    <a:moveTo>
                      <a:pt x="2836" y="0"/>
                    </a:moveTo>
                    <a:lnTo>
                      <a:pt x="0" y="5371"/>
                    </a:lnTo>
                    <a:lnTo>
                      <a:pt x="2802" y="11509"/>
                    </a:lnTo>
                    <a:lnTo>
                      <a:pt x="5604" y="5104"/>
                    </a:lnTo>
                    <a:lnTo>
                      <a:pt x="28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56"/>
              <p:cNvSpPr/>
              <p:nvPr/>
            </p:nvSpPr>
            <p:spPr>
              <a:xfrm>
                <a:off x="4974056" y="1624179"/>
                <a:ext cx="117245" cy="240658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439" extrusionOk="0">
                    <a:moveTo>
                      <a:pt x="1602" y="1"/>
                    </a:moveTo>
                    <a:lnTo>
                      <a:pt x="1" y="3003"/>
                    </a:lnTo>
                    <a:lnTo>
                      <a:pt x="1568" y="6439"/>
                    </a:lnTo>
                    <a:lnTo>
                      <a:pt x="3136" y="2836"/>
                    </a:lnTo>
                    <a:lnTo>
                      <a:pt x="16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56"/>
              <p:cNvSpPr/>
              <p:nvPr/>
            </p:nvSpPr>
            <p:spPr>
              <a:xfrm>
                <a:off x="4793269" y="1319977"/>
                <a:ext cx="154658" cy="317949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8507" extrusionOk="0">
                    <a:moveTo>
                      <a:pt x="2102" y="0"/>
                    </a:moveTo>
                    <a:lnTo>
                      <a:pt x="1" y="3970"/>
                    </a:lnTo>
                    <a:lnTo>
                      <a:pt x="2069" y="8506"/>
                    </a:lnTo>
                    <a:lnTo>
                      <a:pt x="4137" y="3770"/>
                    </a:lnTo>
                    <a:lnTo>
                      <a:pt x="21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56"/>
              <p:cNvSpPr/>
              <p:nvPr/>
            </p:nvSpPr>
            <p:spPr>
              <a:xfrm>
                <a:off x="4677329" y="1528198"/>
                <a:ext cx="34946" cy="36179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68" extrusionOk="0">
                    <a:moveTo>
                      <a:pt x="468" y="0"/>
                    </a:moveTo>
                    <a:cubicBezTo>
                      <a:pt x="201" y="0"/>
                      <a:pt x="1" y="234"/>
                      <a:pt x="1" y="467"/>
                    </a:cubicBezTo>
                    <a:cubicBezTo>
                      <a:pt x="1" y="734"/>
                      <a:pt x="201" y="967"/>
                      <a:pt x="468" y="967"/>
                    </a:cubicBezTo>
                    <a:cubicBezTo>
                      <a:pt x="734" y="967"/>
                      <a:pt x="935" y="734"/>
                      <a:pt x="935" y="467"/>
                    </a:cubicBezTo>
                    <a:cubicBezTo>
                      <a:pt x="935" y="234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56"/>
              <p:cNvSpPr/>
              <p:nvPr/>
            </p:nvSpPr>
            <p:spPr>
              <a:xfrm>
                <a:off x="4883046" y="1225230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8" y="0"/>
                    </a:moveTo>
                    <a:cubicBezTo>
                      <a:pt x="201" y="0"/>
                      <a:pt x="1" y="200"/>
                      <a:pt x="1" y="467"/>
                    </a:cubicBezTo>
                    <a:cubicBezTo>
                      <a:pt x="1" y="734"/>
                      <a:pt x="201" y="934"/>
                      <a:pt x="468" y="934"/>
                    </a:cubicBezTo>
                    <a:cubicBezTo>
                      <a:pt x="734" y="934"/>
                      <a:pt x="935" y="734"/>
                      <a:pt x="935" y="467"/>
                    </a:cubicBezTo>
                    <a:cubicBezTo>
                      <a:pt x="935" y="200"/>
                      <a:pt x="734" y="0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56"/>
              <p:cNvSpPr/>
              <p:nvPr/>
            </p:nvSpPr>
            <p:spPr>
              <a:xfrm>
                <a:off x="5032661" y="1494522"/>
                <a:ext cx="34946" cy="3494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35" extrusionOk="0">
                    <a:moveTo>
                      <a:pt x="467" y="0"/>
                    </a:moveTo>
                    <a:cubicBezTo>
                      <a:pt x="201" y="0"/>
                      <a:pt x="0" y="201"/>
                      <a:pt x="0" y="467"/>
                    </a:cubicBezTo>
                    <a:cubicBezTo>
                      <a:pt x="0" y="734"/>
                      <a:pt x="201" y="934"/>
                      <a:pt x="467" y="934"/>
                    </a:cubicBezTo>
                    <a:cubicBezTo>
                      <a:pt x="734" y="934"/>
                      <a:pt x="934" y="734"/>
                      <a:pt x="934" y="467"/>
                    </a:cubicBezTo>
                    <a:cubicBezTo>
                      <a:pt x="934" y="201"/>
                      <a:pt x="734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56"/>
              <p:cNvSpPr/>
              <p:nvPr/>
            </p:nvSpPr>
            <p:spPr>
              <a:xfrm>
                <a:off x="4821973" y="1710218"/>
                <a:ext cx="66079" cy="66116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1769" extrusionOk="0">
                    <a:moveTo>
                      <a:pt x="901" y="0"/>
                    </a:moveTo>
                    <a:cubicBezTo>
                      <a:pt x="400" y="0"/>
                      <a:pt x="0" y="401"/>
                      <a:pt x="0" y="901"/>
                    </a:cubicBezTo>
                    <a:cubicBezTo>
                      <a:pt x="0" y="1368"/>
                      <a:pt x="400" y="1768"/>
                      <a:pt x="901" y="1768"/>
                    </a:cubicBezTo>
                    <a:cubicBezTo>
                      <a:pt x="1368" y="1768"/>
                      <a:pt x="1768" y="1368"/>
                      <a:pt x="1768" y="901"/>
                    </a:cubicBezTo>
                    <a:cubicBezTo>
                      <a:pt x="1768" y="401"/>
                      <a:pt x="1368" y="0"/>
                      <a:pt x="9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56"/>
              <p:cNvSpPr/>
              <p:nvPr/>
            </p:nvSpPr>
            <p:spPr>
              <a:xfrm>
                <a:off x="4679833" y="1356120"/>
                <a:ext cx="66116" cy="66116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69" extrusionOk="0">
                    <a:moveTo>
                      <a:pt x="868" y="1"/>
                    </a:moveTo>
                    <a:cubicBezTo>
                      <a:pt x="401" y="1"/>
                      <a:pt x="0" y="401"/>
                      <a:pt x="0" y="901"/>
                    </a:cubicBezTo>
                    <a:cubicBezTo>
                      <a:pt x="0" y="1368"/>
                      <a:pt x="401" y="1769"/>
                      <a:pt x="868" y="1769"/>
                    </a:cubicBezTo>
                    <a:cubicBezTo>
                      <a:pt x="1368" y="1769"/>
                      <a:pt x="1768" y="1368"/>
                      <a:pt x="1768" y="901"/>
                    </a:cubicBezTo>
                    <a:cubicBezTo>
                      <a:pt x="1768" y="401"/>
                      <a:pt x="1368" y="1"/>
                      <a:pt x="8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56"/>
              <p:cNvSpPr/>
              <p:nvPr/>
            </p:nvSpPr>
            <p:spPr>
              <a:xfrm>
                <a:off x="3959188" y="965879"/>
                <a:ext cx="243162" cy="160899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201" y="1"/>
                    </a:moveTo>
                    <a:lnTo>
                      <a:pt x="1" y="335"/>
                    </a:lnTo>
                    <a:lnTo>
                      <a:pt x="6305" y="4304"/>
                    </a:lnTo>
                    <a:lnTo>
                      <a:pt x="6506" y="3970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56"/>
              <p:cNvSpPr/>
              <p:nvPr/>
            </p:nvSpPr>
            <p:spPr>
              <a:xfrm>
                <a:off x="4135004" y="791335"/>
                <a:ext cx="200741" cy="133466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200" y="1"/>
                    </a:moveTo>
                    <a:lnTo>
                      <a:pt x="0" y="335"/>
                    </a:lnTo>
                    <a:lnTo>
                      <a:pt x="5171" y="3570"/>
                    </a:lnTo>
                    <a:lnTo>
                      <a:pt x="5371" y="3237"/>
                    </a:lnTo>
                    <a:lnTo>
                      <a:pt x="2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56"/>
              <p:cNvSpPr/>
              <p:nvPr/>
            </p:nvSpPr>
            <p:spPr>
              <a:xfrm>
                <a:off x="4040256" y="868665"/>
                <a:ext cx="235649" cy="149612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4003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104" y="4003"/>
                    </a:lnTo>
                    <a:lnTo>
                      <a:pt x="6305" y="3669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56"/>
              <p:cNvSpPr/>
              <p:nvPr/>
            </p:nvSpPr>
            <p:spPr>
              <a:xfrm>
                <a:off x="3890640" y="1068139"/>
                <a:ext cx="240658" cy="152116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070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6238" y="4070"/>
                    </a:lnTo>
                    <a:lnTo>
                      <a:pt x="6438" y="3736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56"/>
              <p:cNvSpPr/>
              <p:nvPr/>
            </p:nvSpPr>
            <p:spPr>
              <a:xfrm>
                <a:off x="3844518" y="1184079"/>
                <a:ext cx="225670" cy="145912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04" extrusionOk="0">
                    <a:moveTo>
                      <a:pt x="200" y="0"/>
                    </a:moveTo>
                    <a:lnTo>
                      <a:pt x="0" y="334"/>
                    </a:lnTo>
                    <a:lnTo>
                      <a:pt x="5838" y="3903"/>
                    </a:lnTo>
                    <a:lnTo>
                      <a:pt x="6038" y="3570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56"/>
              <p:cNvSpPr/>
              <p:nvPr/>
            </p:nvSpPr>
            <p:spPr>
              <a:xfrm>
                <a:off x="4942884" y="965879"/>
                <a:ext cx="243162" cy="160899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4305" extrusionOk="0">
                    <a:moveTo>
                      <a:pt x="6305" y="1"/>
                    </a:moveTo>
                    <a:lnTo>
                      <a:pt x="1" y="3970"/>
                    </a:lnTo>
                    <a:lnTo>
                      <a:pt x="201" y="4304"/>
                    </a:lnTo>
                    <a:lnTo>
                      <a:pt x="6505" y="335"/>
                    </a:lnTo>
                    <a:lnTo>
                      <a:pt x="6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56"/>
              <p:cNvSpPr/>
              <p:nvPr/>
            </p:nvSpPr>
            <p:spPr>
              <a:xfrm>
                <a:off x="4808256" y="791335"/>
                <a:ext cx="200741" cy="133466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571" extrusionOk="0">
                    <a:moveTo>
                      <a:pt x="5170" y="1"/>
                    </a:moveTo>
                    <a:lnTo>
                      <a:pt x="0" y="3237"/>
                    </a:lnTo>
                    <a:lnTo>
                      <a:pt x="200" y="3570"/>
                    </a:lnTo>
                    <a:lnTo>
                      <a:pt x="5371" y="335"/>
                    </a:lnTo>
                    <a:lnTo>
                      <a:pt x="51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56"/>
              <p:cNvSpPr/>
              <p:nvPr/>
            </p:nvSpPr>
            <p:spPr>
              <a:xfrm>
                <a:off x="4869329" y="867394"/>
                <a:ext cx="234416" cy="149650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4004" extrusionOk="0">
                    <a:moveTo>
                      <a:pt x="6072" y="1"/>
                    </a:moveTo>
                    <a:lnTo>
                      <a:pt x="1" y="3670"/>
                    </a:lnTo>
                    <a:lnTo>
                      <a:pt x="201" y="4004"/>
                    </a:lnTo>
                    <a:lnTo>
                      <a:pt x="6272" y="368"/>
                    </a:lnTo>
                    <a:lnTo>
                      <a:pt x="6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56"/>
              <p:cNvSpPr/>
              <p:nvPr/>
            </p:nvSpPr>
            <p:spPr>
              <a:xfrm>
                <a:off x="5013973" y="1074381"/>
                <a:ext cx="233145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3903" extrusionOk="0">
                    <a:moveTo>
                      <a:pt x="6038" y="0"/>
                    </a:moveTo>
                    <a:lnTo>
                      <a:pt x="0" y="3569"/>
                    </a:lnTo>
                    <a:lnTo>
                      <a:pt x="200" y="3903"/>
                    </a:lnTo>
                    <a:lnTo>
                      <a:pt x="6238" y="334"/>
                    </a:lnTo>
                    <a:lnTo>
                      <a:pt x="60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56"/>
              <p:cNvSpPr/>
              <p:nvPr/>
            </p:nvSpPr>
            <p:spPr>
              <a:xfrm>
                <a:off x="5075046" y="1189050"/>
                <a:ext cx="224437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3737" extrusionOk="0">
                    <a:moveTo>
                      <a:pt x="5805" y="1"/>
                    </a:moveTo>
                    <a:lnTo>
                      <a:pt x="1" y="3403"/>
                    </a:lnTo>
                    <a:lnTo>
                      <a:pt x="167" y="3737"/>
                    </a:lnTo>
                    <a:lnTo>
                      <a:pt x="6005" y="334"/>
                    </a:lnTo>
                    <a:lnTo>
                      <a:pt x="58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56"/>
              <p:cNvSpPr/>
              <p:nvPr/>
            </p:nvSpPr>
            <p:spPr>
              <a:xfrm>
                <a:off x="3808338" y="649232"/>
                <a:ext cx="1527292" cy="1358955"/>
              </a:xfrm>
              <a:custGeom>
                <a:avLst/>
                <a:gdLst/>
                <a:ahLst/>
                <a:cxnLst/>
                <a:rect l="l" t="t" r="r" b="b"/>
                <a:pathLst>
                  <a:path w="40864" h="36360" extrusionOk="0">
                    <a:moveTo>
                      <a:pt x="20415" y="367"/>
                    </a:moveTo>
                    <a:cubicBezTo>
                      <a:pt x="31456" y="367"/>
                      <a:pt x="40463" y="9374"/>
                      <a:pt x="40463" y="20415"/>
                    </a:cubicBezTo>
                    <a:cubicBezTo>
                      <a:pt x="40463" y="26486"/>
                      <a:pt x="37761" y="32157"/>
                      <a:pt x="33024" y="35993"/>
                    </a:cubicBezTo>
                    <a:lnTo>
                      <a:pt x="7806" y="35993"/>
                    </a:lnTo>
                    <a:cubicBezTo>
                      <a:pt x="3103" y="32157"/>
                      <a:pt x="401" y="26486"/>
                      <a:pt x="401" y="20415"/>
                    </a:cubicBezTo>
                    <a:cubicBezTo>
                      <a:pt x="401" y="9374"/>
                      <a:pt x="9374" y="367"/>
                      <a:pt x="20415" y="367"/>
                    </a:cubicBezTo>
                    <a:close/>
                    <a:moveTo>
                      <a:pt x="20415" y="0"/>
                    </a:moveTo>
                    <a:cubicBezTo>
                      <a:pt x="9174" y="0"/>
                      <a:pt x="1" y="9140"/>
                      <a:pt x="1" y="20415"/>
                    </a:cubicBezTo>
                    <a:cubicBezTo>
                      <a:pt x="1" y="26619"/>
                      <a:pt x="2769" y="32423"/>
                      <a:pt x="7606" y="36326"/>
                    </a:cubicBezTo>
                    <a:lnTo>
                      <a:pt x="7673" y="36360"/>
                    </a:lnTo>
                    <a:lnTo>
                      <a:pt x="33158" y="36360"/>
                    </a:lnTo>
                    <a:lnTo>
                      <a:pt x="33224" y="36326"/>
                    </a:lnTo>
                    <a:cubicBezTo>
                      <a:pt x="38061" y="32423"/>
                      <a:pt x="40863" y="26619"/>
                      <a:pt x="40863" y="20415"/>
                    </a:cubicBezTo>
                    <a:cubicBezTo>
                      <a:pt x="40863" y="9140"/>
                      <a:pt x="31690" y="0"/>
                      <a:pt x="204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56"/>
              <p:cNvSpPr/>
              <p:nvPr/>
            </p:nvSpPr>
            <p:spPr>
              <a:xfrm>
                <a:off x="4319529" y="2038115"/>
                <a:ext cx="187025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737" extrusionOk="0">
                    <a:moveTo>
                      <a:pt x="2502" y="334"/>
                    </a:moveTo>
                    <a:lnTo>
                      <a:pt x="4637" y="3536"/>
                    </a:lnTo>
                    <a:lnTo>
                      <a:pt x="367" y="3536"/>
                    </a:lnTo>
                    <a:lnTo>
                      <a:pt x="2502" y="334"/>
                    </a:lnTo>
                    <a:close/>
                    <a:moveTo>
                      <a:pt x="2502" y="0"/>
                    </a:moveTo>
                    <a:lnTo>
                      <a:pt x="0" y="3736"/>
                    </a:lnTo>
                    <a:lnTo>
                      <a:pt x="5004" y="3736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56"/>
              <p:cNvSpPr/>
              <p:nvPr/>
            </p:nvSpPr>
            <p:spPr>
              <a:xfrm>
                <a:off x="4636178" y="2038115"/>
                <a:ext cx="187062" cy="13967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3737" extrusionOk="0">
                    <a:moveTo>
                      <a:pt x="2503" y="334"/>
                    </a:moveTo>
                    <a:lnTo>
                      <a:pt x="4637" y="3536"/>
                    </a:lnTo>
                    <a:lnTo>
                      <a:pt x="368" y="3536"/>
                    </a:lnTo>
                    <a:lnTo>
                      <a:pt x="2503" y="334"/>
                    </a:lnTo>
                    <a:close/>
                    <a:moveTo>
                      <a:pt x="2503" y="0"/>
                    </a:moveTo>
                    <a:lnTo>
                      <a:pt x="1" y="3736"/>
                    </a:lnTo>
                    <a:lnTo>
                      <a:pt x="5004" y="3736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56"/>
              <p:cNvSpPr/>
              <p:nvPr/>
            </p:nvSpPr>
            <p:spPr>
              <a:xfrm>
                <a:off x="3956721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0" y="8240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56"/>
              <p:cNvSpPr/>
              <p:nvPr/>
            </p:nvSpPr>
            <p:spPr>
              <a:xfrm>
                <a:off x="4037752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1"/>
                      <a:pt x="401" y="801"/>
                    </a:cubicBezTo>
                    <a:cubicBezTo>
                      <a:pt x="634" y="801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56"/>
              <p:cNvSpPr/>
              <p:nvPr/>
            </p:nvSpPr>
            <p:spPr>
              <a:xfrm>
                <a:off x="4037752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cubicBezTo>
                      <a:pt x="0" y="635"/>
                      <a:pt x="201" y="802"/>
                      <a:pt x="401" y="802"/>
                    </a:cubicBezTo>
                    <a:cubicBezTo>
                      <a:pt x="634" y="802"/>
                      <a:pt x="834" y="635"/>
                      <a:pt x="834" y="401"/>
                    </a:cubicBezTo>
                    <a:cubicBezTo>
                      <a:pt x="834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56"/>
              <p:cNvSpPr/>
              <p:nvPr/>
            </p:nvSpPr>
            <p:spPr>
              <a:xfrm>
                <a:off x="4037752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0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0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56"/>
              <p:cNvSpPr/>
              <p:nvPr/>
            </p:nvSpPr>
            <p:spPr>
              <a:xfrm>
                <a:off x="4037752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1"/>
                    </a:cubicBezTo>
                    <a:cubicBezTo>
                      <a:pt x="0" y="634"/>
                      <a:pt x="201" y="801"/>
                      <a:pt x="401" y="801"/>
                    </a:cubicBezTo>
                    <a:cubicBezTo>
                      <a:pt x="634" y="801"/>
                      <a:pt x="834" y="634"/>
                      <a:pt x="834" y="401"/>
                    </a:cubicBezTo>
                    <a:cubicBezTo>
                      <a:pt x="834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56"/>
              <p:cNvSpPr/>
              <p:nvPr/>
            </p:nvSpPr>
            <p:spPr>
              <a:xfrm>
                <a:off x="4037752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167"/>
                      <a:pt x="0" y="401"/>
                    </a:cubicBezTo>
                    <a:cubicBezTo>
                      <a:pt x="0" y="634"/>
                      <a:pt x="201" y="835"/>
                      <a:pt x="401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56"/>
              <p:cNvSpPr/>
              <p:nvPr/>
            </p:nvSpPr>
            <p:spPr>
              <a:xfrm>
                <a:off x="4037752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201" y="1"/>
                      <a:pt x="0" y="201"/>
                      <a:pt x="0" y="401"/>
                    </a:cubicBezTo>
                    <a:cubicBezTo>
                      <a:pt x="0" y="635"/>
                      <a:pt x="201" y="835"/>
                      <a:pt x="401" y="835"/>
                    </a:cubicBezTo>
                    <a:cubicBezTo>
                      <a:pt x="634" y="835"/>
                      <a:pt x="834" y="635"/>
                      <a:pt x="834" y="401"/>
                    </a:cubicBezTo>
                    <a:cubicBezTo>
                      <a:pt x="834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56"/>
              <p:cNvSpPr/>
              <p:nvPr/>
            </p:nvSpPr>
            <p:spPr>
              <a:xfrm>
                <a:off x="4037752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201" y="0"/>
                      <a:pt x="0" y="200"/>
                      <a:pt x="0" y="400"/>
                    </a:cubicBezTo>
                    <a:cubicBezTo>
                      <a:pt x="0" y="634"/>
                      <a:pt x="201" y="834"/>
                      <a:pt x="401" y="834"/>
                    </a:cubicBezTo>
                    <a:cubicBezTo>
                      <a:pt x="634" y="834"/>
                      <a:pt x="834" y="634"/>
                      <a:pt x="834" y="400"/>
                    </a:cubicBezTo>
                    <a:cubicBezTo>
                      <a:pt x="834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56"/>
              <p:cNvSpPr/>
              <p:nvPr/>
            </p:nvSpPr>
            <p:spPr>
              <a:xfrm>
                <a:off x="4149954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1" y="1"/>
                    </a:moveTo>
                    <a:lnTo>
                      <a:pt x="1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56"/>
              <p:cNvSpPr/>
              <p:nvPr/>
            </p:nvSpPr>
            <p:spPr>
              <a:xfrm>
                <a:off x="4230985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34" y="801"/>
                    </a:cubicBezTo>
                    <a:cubicBezTo>
                      <a:pt x="635" y="801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56"/>
              <p:cNvSpPr/>
              <p:nvPr/>
            </p:nvSpPr>
            <p:spPr>
              <a:xfrm>
                <a:off x="4230985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34" y="802"/>
                    </a:cubicBezTo>
                    <a:cubicBezTo>
                      <a:pt x="635" y="802"/>
                      <a:pt x="835" y="635"/>
                      <a:pt x="835" y="401"/>
                    </a:cubicBezTo>
                    <a:cubicBezTo>
                      <a:pt x="835" y="168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56"/>
              <p:cNvSpPr/>
              <p:nvPr/>
            </p:nvSpPr>
            <p:spPr>
              <a:xfrm>
                <a:off x="4230985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0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0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56"/>
              <p:cNvSpPr/>
              <p:nvPr/>
            </p:nvSpPr>
            <p:spPr>
              <a:xfrm>
                <a:off x="4230985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1"/>
                    </a:cubicBezTo>
                    <a:cubicBezTo>
                      <a:pt x="1" y="634"/>
                      <a:pt x="201" y="801"/>
                      <a:pt x="434" y="801"/>
                    </a:cubicBezTo>
                    <a:cubicBezTo>
                      <a:pt x="635" y="801"/>
                      <a:pt x="835" y="634"/>
                      <a:pt x="835" y="401"/>
                    </a:cubicBezTo>
                    <a:cubicBezTo>
                      <a:pt x="835" y="167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56"/>
              <p:cNvSpPr/>
              <p:nvPr/>
            </p:nvSpPr>
            <p:spPr>
              <a:xfrm>
                <a:off x="4230985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4" y="835"/>
                    </a:cubicBezTo>
                    <a:cubicBezTo>
                      <a:pt x="635" y="835"/>
                      <a:pt x="835" y="634"/>
                      <a:pt x="835" y="401"/>
                    </a:cubicBezTo>
                    <a:cubicBezTo>
                      <a:pt x="835" y="167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56"/>
              <p:cNvSpPr/>
              <p:nvPr/>
            </p:nvSpPr>
            <p:spPr>
              <a:xfrm>
                <a:off x="4230985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01"/>
                    </a:cubicBezTo>
                    <a:cubicBezTo>
                      <a:pt x="1" y="635"/>
                      <a:pt x="201" y="835"/>
                      <a:pt x="434" y="835"/>
                    </a:cubicBezTo>
                    <a:cubicBezTo>
                      <a:pt x="635" y="835"/>
                      <a:pt x="835" y="635"/>
                      <a:pt x="835" y="401"/>
                    </a:cubicBezTo>
                    <a:cubicBezTo>
                      <a:pt x="835" y="201"/>
                      <a:pt x="635" y="1"/>
                      <a:pt x="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56"/>
              <p:cNvSpPr/>
              <p:nvPr/>
            </p:nvSpPr>
            <p:spPr>
              <a:xfrm>
                <a:off x="4230985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34" y="0"/>
                    </a:moveTo>
                    <a:cubicBezTo>
                      <a:pt x="201" y="0"/>
                      <a:pt x="1" y="200"/>
                      <a:pt x="1" y="400"/>
                    </a:cubicBezTo>
                    <a:cubicBezTo>
                      <a:pt x="1" y="634"/>
                      <a:pt x="201" y="834"/>
                      <a:pt x="434" y="834"/>
                    </a:cubicBezTo>
                    <a:cubicBezTo>
                      <a:pt x="635" y="834"/>
                      <a:pt x="835" y="634"/>
                      <a:pt x="835" y="400"/>
                    </a:cubicBezTo>
                    <a:cubicBezTo>
                      <a:pt x="835" y="200"/>
                      <a:pt x="635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56"/>
              <p:cNvSpPr/>
              <p:nvPr/>
            </p:nvSpPr>
            <p:spPr>
              <a:xfrm>
                <a:off x="5067571" y="2033107"/>
                <a:ext cx="14987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401" y="824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56"/>
              <p:cNvSpPr/>
              <p:nvPr/>
            </p:nvSpPr>
            <p:spPr>
              <a:xfrm>
                <a:off x="5148602" y="2033107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1"/>
                      <a:pt x="401" y="801"/>
                    </a:cubicBezTo>
                    <a:cubicBezTo>
                      <a:pt x="634" y="801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56"/>
              <p:cNvSpPr/>
              <p:nvPr/>
            </p:nvSpPr>
            <p:spPr>
              <a:xfrm>
                <a:off x="5148602" y="2079229"/>
                <a:ext cx="31208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2" extrusionOk="0">
                    <a:moveTo>
                      <a:pt x="401" y="1"/>
                    </a:moveTo>
                    <a:cubicBezTo>
                      <a:pt x="201" y="1"/>
                      <a:pt x="1" y="168"/>
                      <a:pt x="1" y="401"/>
                    </a:cubicBezTo>
                    <a:cubicBezTo>
                      <a:pt x="1" y="635"/>
                      <a:pt x="201" y="802"/>
                      <a:pt x="401" y="802"/>
                    </a:cubicBezTo>
                    <a:cubicBezTo>
                      <a:pt x="634" y="802"/>
                      <a:pt x="835" y="635"/>
                      <a:pt x="835" y="401"/>
                    </a:cubicBezTo>
                    <a:cubicBezTo>
                      <a:pt x="835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56"/>
              <p:cNvSpPr/>
              <p:nvPr/>
            </p:nvSpPr>
            <p:spPr>
              <a:xfrm>
                <a:off x="5148602" y="2125388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0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0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56"/>
              <p:cNvSpPr/>
              <p:nvPr/>
            </p:nvSpPr>
            <p:spPr>
              <a:xfrm>
                <a:off x="5148602" y="2171509"/>
                <a:ext cx="31208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01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401"/>
                    </a:cubicBezTo>
                    <a:cubicBezTo>
                      <a:pt x="1" y="634"/>
                      <a:pt x="167" y="801"/>
                      <a:pt x="401" y="801"/>
                    </a:cubicBezTo>
                    <a:cubicBezTo>
                      <a:pt x="634" y="801"/>
                      <a:pt x="835" y="634"/>
                      <a:pt x="835" y="401"/>
                    </a:cubicBezTo>
                    <a:cubicBezTo>
                      <a:pt x="835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56"/>
              <p:cNvSpPr/>
              <p:nvPr/>
            </p:nvSpPr>
            <p:spPr>
              <a:xfrm>
                <a:off x="5148602" y="2217631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167"/>
                      <a:pt x="1" y="401"/>
                    </a:cubicBezTo>
                    <a:cubicBezTo>
                      <a:pt x="1" y="634"/>
                      <a:pt x="167" y="835"/>
                      <a:pt x="401" y="835"/>
                    </a:cubicBezTo>
                    <a:cubicBezTo>
                      <a:pt x="634" y="835"/>
                      <a:pt x="835" y="634"/>
                      <a:pt x="835" y="401"/>
                    </a:cubicBezTo>
                    <a:cubicBezTo>
                      <a:pt x="835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56"/>
              <p:cNvSpPr/>
              <p:nvPr/>
            </p:nvSpPr>
            <p:spPr>
              <a:xfrm>
                <a:off x="5148602" y="2263753"/>
                <a:ext cx="31208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1" y="1"/>
                    </a:moveTo>
                    <a:cubicBezTo>
                      <a:pt x="167" y="1"/>
                      <a:pt x="1" y="201"/>
                      <a:pt x="1" y="401"/>
                    </a:cubicBezTo>
                    <a:cubicBezTo>
                      <a:pt x="1" y="635"/>
                      <a:pt x="167" y="835"/>
                      <a:pt x="401" y="835"/>
                    </a:cubicBezTo>
                    <a:cubicBezTo>
                      <a:pt x="634" y="835"/>
                      <a:pt x="835" y="635"/>
                      <a:pt x="835" y="401"/>
                    </a:cubicBezTo>
                    <a:cubicBezTo>
                      <a:pt x="835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56"/>
              <p:cNvSpPr/>
              <p:nvPr/>
            </p:nvSpPr>
            <p:spPr>
              <a:xfrm>
                <a:off x="5148602" y="2309912"/>
                <a:ext cx="31208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01" y="0"/>
                    </a:moveTo>
                    <a:cubicBezTo>
                      <a:pt x="167" y="0"/>
                      <a:pt x="1" y="200"/>
                      <a:pt x="1" y="400"/>
                    </a:cubicBezTo>
                    <a:cubicBezTo>
                      <a:pt x="1" y="634"/>
                      <a:pt x="167" y="834"/>
                      <a:pt x="401" y="834"/>
                    </a:cubicBezTo>
                    <a:cubicBezTo>
                      <a:pt x="634" y="834"/>
                      <a:pt x="835" y="634"/>
                      <a:pt x="835" y="400"/>
                    </a:cubicBezTo>
                    <a:cubicBezTo>
                      <a:pt x="835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56"/>
              <p:cNvSpPr/>
              <p:nvPr/>
            </p:nvSpPr>
            <p:spPr>
              <a:xfrm>
                <a:off x="4868095" y="2033107"/>
                <a:ext cx="13754" cy="30797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8240" extrusionOk="0">
                    <a:moveTo>
                      <a:pt x="0" y="1"/>
                    </a:moveTo>
                    <a:lnTo>
                      <a:pt x="0" y="8240"/>
                    </a:lnTo>
                    <a:lnTo>
                      <a:pt x="367" y="8240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56"/>
              <p:cNvSpPr/>
              <p:nvPr/>
            </p:nvSpPr>
            <p:spPr>
              <a:xfrm>
                <a:off x="4949126" y="2033107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1"/>
                      <a:pt x="401" y="801"/>
                    </a:cubicBezTo>
                    <a:cubicBezTo>
                      <a:pt x="634" y="801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56"/>
              <p:cNvSpPr/>
              <p:nvPr/>
            </p:nvSpPr>
            <p:spPr>
              <a:xfrm>
                <a:off x="4949126" y="2079229"/>
                <a:ext cx="29975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cubicBezTo>
                      <a:pt x="0" y="635"/>
                      <a:pt x="167" y="802"/>
                      <a:pt x="401" y="802"/>
                    </a:cubicBezTo>
                    <a:cubicBezTo>
                      <a:pt x="634" y="802"/>
                      <a:pt x="801" y="635"/>
                      <a:pt x="801" y="401"/>
                    </a:cubicBezTo>
                    <a:cubicBezTo>
                      <a:pt x="801" y="168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56"/>
              <p:cNvSpPr/>
              <p:nvPr/>
            </p:nvSpPr>
            <p:spPr>
              <a:xfrm>
                <a:off x="4949126" y="2125388"/>
                <a:ext cx="29975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0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0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56"/>
              <p:cNvSpPr/>
              <p:nvPr/>
            </p:nvSpPr>
            <p:spPr>
              <a:xfrm>
                <a:off x="4949126" y="2171509"/>
                <a:ext cx="29975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1"/>
                    </a:cubicBezTo>
                    <a:cubicBezTo>
                      <a:pt x="0" y="634"/>
                      <a:pt x="167" y="801"/>
                      <a:pt x="401" y="801"/>
                    </a:cubicBezTo>
                    <a:cubicBezTo>
                      <a:pt x="634" y="801"/>
                      <a:pt x="801" y="634"/>
                      <a:pt x="801" y="401"/>
                    </a:cubicBezTo>
                    <a:cubicBezTo>
                      <a:pt x="801" y="167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56"/>
              <p:cNvSpPr/>
              <p:nvPr/>
            </p:nvSpPr>
            <p:spPr>
              <a:xfrm>
                <a:off x="4949126" y="2217631"/>
                <a:ext cx="29975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cubicBezTo>
                      <a:pt x="0" y="634"/>
                      <a:pt x="167" y="835"/>
                      <a:pt x="401" y="835"/>
                    </a:cubicBezTo>
                    <a:cubicBezTo>
                      <a:pt x="634" y="835"/>
                      <a:pt x="801" y="634"/>
                      <a:pt x="801" y="401"/>
                    </a:cubicBezTo>
                    <a:cubicBezTo>
                      <a:pt x="801" y="167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56"/>
              <p:cNvSpPr/>
              <p:nvPr/>
            </p:nvSpPr>
            <p:spPr>
              <a:xfrm>
                <a:off x="4949126" y="2263753"/>
                <a:ext cx="29975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5" extrusionOk="0">
                    <a:moveTo>
                      <a:pt x="401" y="1"/>
                    </a:moveTo>
                    <a:cubicBezTo>
                      <a:pt x="167" y="1"/>
                      <a:pt x="0" y="201"/>
                      <a:pt x="0" y="401"/>
                    </a:cubicBezTo>
                    <a:cubicBezTo>
                      <a:pt x="0" y="635"/>
                      <a:pt x="167" y="835"/>
                      <a:pt x="401" y="835"/>
                    </a:cubicBezTo>
                    <a:cubicBezTo>
                      <a:pt x="634" y="835"/>
                      <a:pt x="801" y="635"/>
                      <a:pt x="801" y="401"/>
                    </a:cubicBezTo>
                    <a:cubicBezTo>
                      <a:pt x="801" y="201"/>
                      <a:pt x="634" y="1"/>
                      <a:pt x="4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56"/>
              <p:cNvSpPr/>
              <p:nvPr/>
            </p:nvSpPr>
            <p:spPr>
              <a:xfrm>
                <a:off x="4949126" y="2309912"/>
                <a:ext cx="29975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34" extrusionOk="0">
                    <a:moveTo>
                      <a:pt x="401" y="0"/>
                    </a:moveTo>
                    <a:cubicBezTo>
                      <a:pt x="167" y="0"/>
                      <a:pt x="0" y="200"/>
                      <a:pt x="0" y="400"/>
                    </a:cubicBezTo>
                    <a:cubicBezTo>
                      <a:pt x="0" y="634"/>
                      <a:pt x="167" y="834"/>
                      <a:pt x="401" y="834"/>
                    </a:cubicBezTo>
                    <a:cubicBezTo>
                      <a:pt x="634" y="834"/>
                      <a:pt x="801" y="634"/>
                      <a:pt x="801" y="400"/>
                    </a:cubicBezTo>
                    <a:cubicBezTo>
                      <a:pt x="801" y="200"/>
                      <a:pt x="634" y="0"/>
                      <a:pt x="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56"/>
              <p:cNvSpPr/>
              <p:nvPr/>
            </p:nvSpPr>
            <p:spPr>
              <a:xfrm>
                <a:off x="3937996" y="2336075"/>
                <a:ext cx="52400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968" y="201"/>
                      <a:pt x="1202" y="434"/>
                      <a:pt x="1202" y="734"/>
                    </a:cubicBezTo>
                    <a:cubicBezTo>
                      <a:pt x="1202" y="1001"/>
                      <a:pt x="968" y="1235"/>
                      <a:pt x="701" y="1235"/>
                    </a:cubicBezTo>
                    <a:cubicBezTo>
                      <a:pt x="401" y="1235"/>
                      <a:pt x="168" y="1001"/>
                      <a:pt x="168" y="734"/>
                    </a:cubicBezTo>
                    <a:cubicBezTo>
                      <a:pt x="168" y="434"/>
                      <a:pt x="401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1" y="1"/>
                      <a:pt x="1" y="334"/>
                      <a:pt x="1" y="734"/>
                    </a:cubicBezTo>
                    <a:cubicBezTo>
                      <a:pt x="1" y="1135"/>
                      <a:pt x="301" y="1435"/>
                      <a:pt x="701" y="1435"/>
                    </a:cubicBezTo>
                    <a:cubicBezTo>
                      <a:pt x="1102" y="1435"/>
                      <a:pt x="1402" y="1135"/>
                      <a:pt x="1402" y="734"/>
                    </a:cubicBezTo>
                    <a:cubicBezTo>
                      <a:pt x="1402" y="334"/>
                      <a:pt x="1102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56"/>
              <p:cNvSpPr/>
              <p:nvPr/>
            </p:nvSpPr>
            <p:spPr>
              <a:xfrm>
                <a:off x="4848137" y="2336075"/>
                <a:ext cx="53633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435" extrusionOk="0">
                    <a:moveTo>
                      <a:pt x="734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4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4" y="201"/>
                    </a:cubicBezTo>
                    <a:close/>
                    <a:moveTo>
                      <a:pt x="734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4" y="1435"/>
                    </a:cubicBezTo>
                    <a:cubicBezTo>
                      <a:pt x="1101" y="1435"/>
                      <a:pt x="1435" y="1135"/>
                      <a:pt x="1435" y="734"/>
                    </a:cubicBezTo>
                    <a:cubicBezTo>
                      <a:pt x="1435" y="334"/>
                      <a:pt x="1101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56"/>
              <p:cNvSpPr/>
              <p:nvPr/>
            </p:nvSpPr>
            <p:spPr>
              <a:xfrm>
                <a:off x="4131266" y="2336075"/>
                <a:ext cx="52400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435" extrusionOk="0">
                    <a:moveTo>
                      <a:pt x="701" y="201"/>
                    </a:moveTo>
                    <a:cubicBezTo>
                      <a:pt x="1001" y="201"/>
                      <a:pt x="1234" y="434"/>
                      <a:pt x="1234" y="734"/>
                    </a:cubicBezTo>
                    <a:cubicBezTo>
                      <a:pt x="1234" y="1001"/>
                      <a:pt x="1001" y="1235"/>
                      <a:pt x="701" y="1235"/>
                    </a:cubicBezTo>
                    <a:cubicBezTo>
                      <a:pt x="434" y="1235"/>
                      <a:pt x="200" y="1001"/>
                      <a:pt x="200" y="734"/>
                    </a:cubicBezTo>
                    <a:cubicBezTo>
                      <a:pt x="200" y="434"/>
                      <a:pt x="434" y="201"/>
                      <a:pt x="701" y="201"/>
                    </a:cubicBezTo>
                    <a:close/>
                    <a:moveTo>
                      <a:pt x="701" y="1"/>
                    </a:moveTo>
                    <a:cubicBezTo>
                      <a:pt x="300" y="1"/>
                      <a:pt x="0" y="334"/>
                      <a:pt x="0" y="734"/>
                    </a:cubicBezTo>
                    <a:cubicBezTo>
                      <a:pt x="0" y="1135"/>
                      <a:pt x="300" y="1435"/>
                      <a:pt x="701" y="1435"/>
                    </a:cubicBezTo>
                    <a:cubicBezTo>
                      <a:pt x="1101" y="1435"/>
                      <a:pt x="1401" y="1135"/>
                      <a:pt x="1401" y="734"/>
                    </a:cubicBezTo>
                    <a:cubicBezTo>
                      <a:pt x="1401" y="334"/>
                      <a:pt x="1101" y="1"/>
                      <a:pt x="7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56"/>
              <p:cNvSpPr/>
              <p:nvPr/>
            </p:nvSpPr>
            <p:spPr>
              <a:xfrm>
                <a:off x="5047612" y="2336075"/>
                <a:ext cx="53671" cy="53633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435" extrusionOk="0">
                    <a:moveTo>
                      <a:pt x="735" y="201"/>
                    </a:moveTo>
                    <a:cubicBezTo>
                      <a:pt x="1001" y="201"/>
                      <a:pt x="1235" y="434"/>
                      <a:pt x="1235" y="734"/>
                    </a:cubicBezTo>
                    <a:cubicBezTo>
                      <a:pt x="1235" y="1001"/>
                      <a:pt x="1001" y="1235"/>
                      <a:pt x="735" y="1235"/>
                    </a:cubicBezTo>
                    <a:cubicBezTo>
                      <a:pt x="434" y="1235"/>
                      <a:pt x="201" y="1001"/>
                      <a:pt x="201" y="734"/>
                    </a:cubicBezTo>
                    <a:cubicBezTo>
                      <a:pt x="201" y="434"/>
                      <a:pt x="434" y="201"/>
                      <a:pt x="735" y="201"/>
                    </a:cubicBezTo>
                    <a:close/>
                    <a:moveTo>
                      <a:pt x="735" y="1"/>
                    </a:moveTo>
                    <a:cubicBezTo>
                      <a:pt x="334" y="1"/>
                      <a:pt x="1" y="334"/>
                      <a:pt x="1" y="734"/>
                    </a:cubicBezTo>
                    <a:cubicBezTo>
                      <a:pt x="1" y="1135"/>
                      <a:pt x="334" y="1435"/>
                      <a:pt x="735" y="1435"/>
                    </a:cubicBezTo>
                    <a:cubicBezTo>
                      <a:pt x="1135" y="1435"/>
                      <a:pt x="1435" y="1135"/>
                      <a:pt x="1435" y="734"/>
                    </a:cubicBezTo>
                    <a:cubicBezTo>
                      <a:pt x="1435" y="334"/>
                      <a:pt x="1135" y="1"/>
                      <a:pt x="7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516" name="Google Shape;3516;p56"/>
            <p:cNvCxnSpPr/>
            <p:nvPr/>
          </p:nvCxnSpPr>
          <p:spPr>
            <a:xfrm>
              <a:off x="4572000" y="-50725"/>
              <a:ext cx="0" cy="621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6" name="Google Shape;3415;p56"/>
          <p:cNvSpPr txBox="1">
            <a:spLocks/>
          </p:cNvSpPr>
          <p:nvPr/>
        </p:nvSpPr>
        <p:spPr>
          <a:xfrm>
            <a:off x="4499403" y="3585519"/>
            <a:ext cx="4212793" cy="90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6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indent="0"/>
            <a:r>
              <a:rPr lang="es-MX" sz="1100" b="1" dirty="0" smtClean="0"/>
              <a:t>Prototipo</a:t>
            </a:r>
            <a:r>
              <a:rPr lang="es-MX" sz="1100" b="1" dirty="0"/>
              <a:t>: </a:t>
            </a:r>
            <a:r>
              <a:rPr lang="es-MX" sz="1100" dirty="0"/>
              <a:t>https://www.figma.com/proto/4UM71caBjFFuzqi6Ls1qVt/C5.-Astrolog%C3%ADa?page-id=1%3A2&amp;node-id=18%3A20&amp;viewport=241%2C48%2C0.12&amp;scaling=scale-down&amp;starting-point-node-id=18%3A20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7"/>
          <p:cNvSpPr txBox="1">
            <a:spLocks noGrp="1"/>
          </p:cNvSpPr>
          <p:nvPr>
            <p:ph type="ctrTitle" idx="4294967295"/>
          </p:nvPr>
        </p:nvSpPr>
        <p:spPr>
          <a:xfrm>
            <a:off x="2592450" y="1733875"/>
            <a:ext cx="3959100" cy="8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¡Muchas </a:t>
            </a:r>
            <a:endParaRPr sz="5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Gracias!</a:t>
            </a:r>
            <a:endParaRPr sz="5700"/>
          </a:p>
        </p:txBody>
      </p:sp>
      <p:grpSp>
        <p:nvGrpSpPr>
          <p:cNvPr id="3522" name="Google Shape;3522;p57"/>
          <p:cNvGrpSpPr/>
          <p:nvPr/>
        </p:nvGrpSpPr>
        <p:grpSpPr>
          <a:xfrm>
            <a:off x="1173408" y="986312"/>
            <a:ext cx="6797184" cy="3170876"/>
            <a:chOff x="1206966" y="986312"/>
            <a:chExt cx="6797184" cy="3170876"/>
          </a:xfrm>
        </p:grpSpPr>
        <p:grpSp>
          <p:nvGrpSpPr>
            <p:cNvPr id="3523" name="Google Shape;3523;p57"/>
            <p:cNvGrpSpPr/>
            <p:nvPr/>
          </p:nvGrpSpPr>
          <p:grpSpPr>
            <a:xfrm>
              <a:off x="6474641" y="986312"/>
              <a:ext cx="1529509" cy="3170876"/>
              <a:chOff x="4582600" y="1027000"/>
              <a:chExt cx="1240075" cy="2571050"/>
            </a:xfrm>
          </p:grpSpPr>
          <p:sp>
            <p:nvSpPr>
              <p:cNvPr id="3524" name="Google Shape;3524;p57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57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57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57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57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57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57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57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57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57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57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57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57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57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57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57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57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57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57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57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57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57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57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57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57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57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57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57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57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53" name="Google Shape;3553;p57"/>
            <p:cNvGrpSpPr/>
            <p:nvPr/>
          </p:nvGrpSpPr>
          <p:grpSpPr>
            <a:xfrm flipH="1">
              <a:off x="1206966" y="986312"/>
              <a:ext cx="1529509" cy="3170876"/>
              <a:chOff x="4582600" y="1027000"/>
              <a:chExt cx="1240075" cy="2571050"/>
            </a:xfrm>
          </p:grpSpPr>
          <p:sp>
            <p:nvSpPr>
              <p:cNvPr id="3554" name="Google Shape;3554;p57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57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57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57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57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57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57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57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57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57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57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57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57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57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57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57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57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57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57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57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57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57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57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57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57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57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57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57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57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83" name="Google Shape;3583;p57"/>
          <p:cNvGrpSpPr/>
          <p:nvPr/>
        </p:nvGrpSpPr>
        <p:grpSpPr>
          <a:xfrm>
            <a:off x="2489450" y="2250790"/>
            <a:ext cx="4344707" cy="808798"/>
            <a:chOff x="2489450" y="2250790"/>
            <a:chExt cx="4344707" cy="808798"/>
          </a:xfrm>
        </p:grpSpPr>
        <p:sp>
          <p:nvSpPr>
            <p:cNvPr id="3584" name="Google Shape;3584;p57"/>
            <p:cNvSpPr/>
            <p:nvPr/>
          </p:nvSpPr>
          <p:spPr>
            <a:xfrm>
              <a:off x="2489450" y="2295085"/>
              <a:ext cx="386718" cy="764502"/>
            </a:xfrm>
            <a:custGeom>
              <a:avLst/>
              <a:gdLst/>
              <a:ahLst/>
              <a:cxnLst/>
              <a:rect l="l" t="t" r="r" b="b"/>
              <a:pathLst>
                <a:path w="19348" h="38249" extrusionOk="0">
                  <a:moveTo>
                    <a:pt x="11442" y="6039"/>
                  </a:moveTo>
                  <a:cubicBezTo>
                    <a:pt x="8006" y="11076"/>
                    <a:pt x="4570" y="16113"/>
                    <a:pt x="1101" y="21149"/>
                  </a:cubicBezTo>
                  <a:cubicBezTo>
                    <a:pt x="1068" y="21116"/>
                    <a:pt x="1001" y="21116"/>
                    <a:pt x="968" y="21083"/>
                  </a:cubicBezTo>
                  <a:cubicBezTo>
                    <a:pt x="1301" y="19849"/>
                    <a:pt x="1668" y="18614"/>
                    <a:pt x="2035" y="17347"/>
                  </a:cubicBezTo>
                  <a:cubicBezTo>
                    <a:pt x="2068" y="17213"/>
                    <a:pt x="2202" y="17047"/>
                    <a:pt x="2335" y="16913"/>
                  </a:cubicBezTo>
                  <a:cubicBezTo>
                    <a:pt x="5237" y="13344"/>
                    <a:pt x="8139" y="9808"/>
                    <a:pt x="11075" y="6239"/>
                  </a:cubicBezTo>
                  <a:cubicBezTo>
                    <a:pt x="11142" y="6139"/>
                    <a:pt x="11242" y="6039"/>
                    <a:pt x="11442" y="6039"/>
                  </a:cubicBezTo>
                  <a:close/>
                  <a:moveTo>
                    <a:pt x="14677" y="2103"/>
                  </a:moveTo>
                  <a:cubicBezTo>
                    <a:pt x="14711" y="2103"/>
                    <a:pt x="14744" y="2136"/>
                    <a:pt x="14777" y="2136"/>
                  </a:cubicBezTo>
                  <a:cubicBezTo>
                    <a:pt x="11775" y="10842"/>
                    <a:pt x="8740" y="19548"/>
                    <a:pt x="5704" y="28355"/>
                  </a:cubicBezTo>
                  <a:lnTo>
                    <a:pt x="4003" y="26687"/>
                  </a:lnTo>
                  <a:cubicBezTo>
                    <a:pt x="2836" y="25419"/>
                    <a:pt x="1701" y="24118"/>
                    <a:pt x="501" y="22817"/>
                  </a:cubicBezTo>
                  <a:cubicBezTo>
                    <a:pt x="5237" y="15879"/>
                    <a:pt x="9974" y="8974"/>
                    <a:pt x="14677" y="2103"/>
                  </a:cubicBezTo>
                  <a:close/>
                  <a:moveTo>
                    <a:pt x="15378" y="2269"/>
                  </a:moveTo>
                  <a:cubicBezTo>
                    <a:pt x="14944" y="10809"/>
                    <a:pt x="14544" y="19348"/>
                    <a:pt x="14110" y="27954"/>
                  </a:cubicBezTo>
                  <a:cubicBezTo>
                    <a:pt x="11442" y="28188"/>
                    <a:pt x="8807" y="28455"/>
                    <a:pt x="6038" y="28688"/>
                  </a:cubicBezTo>
                  <a:cubicBezTo>
                    <a:pt x="9107" y="19815"/>
                    <a:pt x="12176" y="11042"/>
                    <a:pt x="15211" y="2269"/>
                  </a:cubicBezTo>
                  <a:close/>
                  <a:moveTo>
                    <a:pt x="16612" y="26053"/>
                  </a:moveTo>
                  <a:lnTo>
                    <a:pt x="16612" y="26053"/>
                  </a:lnTo>
                  <a:cubicBezTo>
                    <a:pt x="15411" y="27954"/>
                    <a:pt x="14244" y="29856"/>
                    <a:pt x="13043" y="31790"/>
                  </a:cubicBezTo>
                  <a:cubicBezTo>
                    <a:pt x="13810" y="29622"/>
                    <a:pt x="14744" y="27554"/>
                    <a:pt x="16612" y="26053"/>
                  </a:cubicBezTo>
                  <a:close/>
                  <a:moveTo>
                    <a:pt x="13944" y="28421"/>
                  </a:moveTo>
                  <a:cubicBezTo>
                    <a:pt x="13577" y="29222"/>
                    <a:pt x="13243" y="29956"/>
                    <a:pt x="12909" y="30656"/>
                  </a:cubicBezTo>
                  <a:cubicBezTo>
                    <a:pt x="12276" y="32057"/>
                    <a:pt x="11642" y="33458"/>
                    <a:pt x="11008" y="34859"/>
                  </a:cubicBezTo>
                  <a:cubicBezTo>
                    <a:pt x="10908" y="35059"/>
                    <a:pt x="10775" y="35326"/>
                    <a:pt x="10608" y="35460"/>
                  </a:cubicBezTo>
                  <a:cubicBezTo>
                    <a:pt x="9340" y="36194"/>
                    <a:pt x="8039" y="36927"/>
                    <a:pt x="6672" y="37728"/>
                  </a:cubicBezTo>
                  <a:cubicBezTo>
                    <a:pt x="6505" y="35460"/>
                    <a:pt x="6305" y="33291"/>
                    <a:pt x="6105" y="31090"/>
                  </a:cubicBezTo>
                  <a:lnTo>
                    <a:pt x="6071" y="29155"/>
                  </a:lnTo>
                  <a:cubicBezTo>
                    <a:pt x="8673" y="28922"/>
                    <a:pt x="11242" y="28655"/>
                    <a:pt x="13944" y="28421"/>
                  </a:cubicBezTo>
                  <a:close/>
                  <a:moveTo>
                    <a:pt x="15778" y="1"/>
                  </a:moveTo>
                  <a:cubicBezTo>
                    <a:pt x="15611" y="101"/>
                    <a:pt x="15445" y="168"/>
                    <a:pt x="15311" y="301"/>
                  </a:cubicBezTo>
                  <a:cubicBezTo>
                    <a:pt x="11142" y="5372"/>
                    <a:pt x="7005" y="10475"/>
                    <a:pt x="2836" y="15579"/>
                  </a:cubicBezTo>
                  <a:cubicBezTo>
                    <a:pt x="2402" y="16079"/>
                    <a:pt x="1868" y="16580"/>
                    <a:pt x="1668" y="17180"/>
                  </a:cubicBezTo>
                  <a:cubicBezTo>
                    <a:pt x="1034" y="18981"/>
                    <a:pt x="567" y="20849"/>
                    <a:pt x="0" y="22784"/>
                  </a:cubicBezTo>
                  <a:cubicBezTo>
                    <a:pt x="0" y="22851"/>
                    <a:pt x="34" y="23017"/>
                    <a:pt x="34" y="23151"/>
                  </a:cubicBezTo>
                  <a:cubicBezTo>
                    <a:pt x="634" y="26553"/>
                    <a:pt x="1201" y="29956"/>
                    <a:pt x="1802" y="33325"/>
                  </a:cubicBezTo>
                  <a:cubicBezTo>
                    <a:pt x="1868" y="33625"/>
                    <a:pt x="2068" y="33959"/>
                    <a:pt x="2269" y="34192"/>
                  </a:cubicBezTo>
                  <a:cubicBezTo>
                    <a:pt x="3536" y="35460"/>
                    <a:pt x="4804" y="36727"/>
                    <a:pt x="6071" y="37995"/>
                  </a:cubicBezTo>
                  <a:cubicBezTo>
                    <a:pt x="6221" y="38164"/>
                    <a:pt x="6361" y="38248"/>
                    <a:pt x="6514" y="38248"/>
                  </a:cubicBezTo>
                  <a:cubicBezTo>
                    <a:pt x="6632" y="38248"/>
                    <a:pt x="6759" y="38197"/>
                    <a:pt x="6905" y="38095"/>
                  </a:cubicBezTo>
                  <a:cubicBezTo>
                    <a:pt x="8106" y="37394"/>
                    <a:pt x="9340" y="36761"/>
                    <a:pt x="10508" y="36027"/>
                  </a:cubicBezTo>
                  <a:cubicBezTo>
                    <a:pt x="10875" y="35827"/>
                    <a:pt x="11208" y="35493"/>
                    <a:pt x="11408" y="35159"/>
                  </a:cubicBezTo>
                  <a:cubicBezTo>
                    <a:pt x="13944" y="31190"/>
                    <a:pt x="16445" y="27187"/>
                    <a:pt x="18980" y="23218"/>
                  </a:cubicBezTo>
                  <a:cubicBezTo>
                    <a:pt x="19281" y="22751"/>
                    <a:pt x="19347" y="22317"/>
                    <a:pt x="19247" y="21783"/>
                  </a:cubicBezTo>
                  <a:cubicBezTo>
                    <a:pt x="18147" y="14678"/>
                    <a:pt x="17079" y="7540"/>
                    <a:pt x="15978" y="435"/>
                  </a:cubicBezTo>
                  <a:cubicBezTo>
                    <a:pt x="15945" y="301"/>
                    <a:pt x="15845" y="134"/>
                    <a:pt x="15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7"/>
            <p:cNvSpPr/>
            <p:nvPr/>
          </p:nvSpPr>
          <p:spPr>
            <a:xfrm rot="1016509" flipH="1">
              <a:off x="6177981" y="2321471"/>
              <a:ext cx="577924" cy="623149"/>
            </a:xfrm>
            <a:custGeom>
              <a:avLst/>
              <a:gdLst/>
              <a:ahLst/>
              <a:cxnLst/>
              <a:rect l="l" t="t" r="r" b="b"/>
              <a:pathLst>
                <a:path w="23117" h="24926" extrusionOk="0">
                  <a:moveTo>
                    <a:pt x="20448" y="668"/>
                  </a:moveTo>
                  <a:lnTo>
                    <a:pt x="20448" y="668"/>
                  </a:lnTo>
                  <a:cubicBezTo>
                    <a:pt x="20415" y="701"/>
                    <a:pt x="20348" y="735"/>
                    <a:pt x="20282" y="735"/>
                  </a:cubicBezTo>
                  <a:lnTo>
                    <a:pt x="20448" y="668"/>
                  </a:lnTo>
                  <a:close/>
                  <a:moveTo>
                    <a:pt x="20582" y="1135"/>
                  </a:moveTo>
                  <a:cubicBezTo>
                    <a:pt x="20582" y="1168"/>
                    <a:pt x="20615" y="1202"/>
                    <a:pt x="20615" y="1235"/>
                  </a:cubicBezTo>
                  <a:cubicBezTo>
                    <a:pt x="17013" y="3837"/>
                    <a:pt x="13377" y="6439"/>
                    <a:pt x="9707" y="9107"/>
                  </a:cubicBezTo>
                  <a:cubicBezTo>
                    <a:pt x="9040" y="7940"/>
                    <a:pt x="8406" y="6839"/>
                    <a:pt x="7773" y="5672"/>
                  </a:cubicBezTo>
                  <a:cubicBezTo>
                    <a:pt x="12076" y="4137"/>
                    <a:pt x="16312" y="2636"/>
                    <a:pt x="20582" y="1135"/>
                  </a:cubicBezTo>
                  <a:close/>
                  <a:moveTo>
                    <a:pt x="22216" y="1335"/>
                  </a:moveTo>
                  <a:cubicBezTo>
                    <a:pt x="22350" y="3937"/>
                    <a:pt x="22516" y="6506"/>
                    <a:pt x="22650" y="9107"/>
                  </a:cubicBezTo>
                  <a:cubicBezTo>
                    <a:pt x="22683" y="9241"/>
                    <a:pt x="22550" y="9474"/>
                    <a:pt x="22450" y="9508"/>
                  </a:cubicBezTo>
                  <a:cubicBezTo>
                    <a:pt x="20648" y="10142"/>
                    <a:pt x="18847" y="10775"/>
                    <a:pt x="16879" y="11442"/>
                  </a:cubicBezTo>
                  <a:cubicBezTo>
                    <a:pt x="18680" y="7973"/>
                    <a:pt x="20382" y="4638"/>
                    <a:pt x="22083" y="1335"/>
                  </a:cubicBezTo>
                  <a:close/>
                  <a:moveTo>
                    <a:pt x="21482" y="1168"/>
                  </a:moveTo>
                  <a:cubicBezTo>
                    <a:pt x="21516" y="1168"/>
                    <a:pt x="21549" y="1202"/>
                    <a:pt x="21582" y="1235"/>
                  </a:cubicBezTo>
                  <a:cubicBezTo>
                    <a:pt x="19815" y="4638"/>
                    <a:pt x="18080" y="8040"/>
                    <a:pt x="16279" y="11509"/>
                  </a:cubicBezTo>
                  <a:cubicBezTo>
                    <a:pt x="14311" y="10809"/>
                    <a:pt x="12309" y="10108"/>
                    <a:pt x="10174" y="9308"/>
                  </a:cubicBezTo>
                  <a:cubicBezTo>
                    <a:pt x="14010" y="6539"/>
                    <a:pt x="17746" y="3837"/>
                    <a:pt x="21482" y="1168"/>
                  </a:cubicBezTo>
                  <a:close/>
                  <a:moveTo>
                    <a:pt x="7506" y="2536"/>
                  </a:moveTo>
                  <a:cubicBezTo>
                    <a:pt x="7572" y="2536"/>
                    <a:pt x="7606" y="2569"/>
                    <a:pt x="7673" y="2569"/>
                  </a:cubicBezTo>
                  <a:cubicBezTo>
                    <a:pt x="7372" y="3937"/>
                    <a:pt x="7406" y="5305"/>
                    <a:pt x="6572" y="6572"/>
                  </a:cubicBezTo>
                  <a:cubicBezTo>
                    <a:pt x="4904" y="9007"/>
                    <a:pt x="3369" y="11509"/>
                    <a:pt x="1802" y="14011"/>
                  </a:cubicBezTo>
                  <a:cubicBezTo>
                    <a:pt x="1602" y="14311"/>
                    <a:pt x="1268" y="14511"/>
                    <a:pt x="1001" y="14778"/>
                  </a:cubicBezTo>
                  <a:lnTo>
                    <a:pt x="801" y="14578"/>
                  </a:lnTo>
                  <a:cubicBezTo>
                    <a:pt x="3036" y="10575"/>
                    <a:pt x="5271" y="6539"/>
                    <a:pt x="7506" y="2536"/>
                  </a:cubicBezTo>
                  <a:close/>
                  <a:moveTo>
                    <a:pt x="7439" y="6072"/>
                  </a:moveTo>
                  <a:cubicBezTo>
                    <a:pt x="8073" y="7173"/>
                    <a:pt x="8673" y="8207"/>
                    <a:pt x="9274" y="9274"/>
                  </a:cubicBezTo>
                  <a:cubicBezTo>
                    <a:pt x="9340" y="9374"/>
                    <a:pt x="9274" y="9608"/>
                    <a:pt x="9207" y="9708"/>
                  </a:cubicBezTo>
                  <a:cubicBezTo>
                    <a:pt x="8406" y="10809"/>
                    <a:pt x="7639" y="11943"/>
                    <a:pt x="6839" y="13044"/>
                  </a:cubicBezTo>
                  <a:lnTo>
                    <a:pt x="3703" y="17347"/>
                  </a:lnTo>
                  <a:cubicBezTo>
                    <a:pt x="3169" y="16546"/>
                    <a:pt x="2669" y="15779"/>
                    <a:pt x="2235" y="14978"/>
                  </a:cubicBezTo>
                  <a:cubicBezTo>
                    <a:pt x="2102" y="14778"/>
                    <a:pt x="2102" y="14411"/>
                    <a:pt x="2202" y="14211"/>
                  </a:cubicBezTo>
                  <a:cubicBezTo>
                    <a:pt x="3870" y="11543"/>
                    <a:pt x="5571" y="8907"/>
                    <a:pt x="7239" y="6239"/>
                  </a:cubicBezTo>
                  <a:cubicBezTo>
                    <a:pt x="7272" y="6205"/>
                    <a:pt x="7339" y="6172"/>
                    <a:pt x="7439" y="6072"/>
                  </a:cubicBezTo>
                  <a:close/>
                  <a:moveTo>
                    <a:pt x="1602" y="14878"/>
                  </a:moveTo>
                  <a:cubicBezTo>
                    <a:pt x="2235" y="15846"/>
                    <a:pt x="2802" y="16746"/>
                    <a:pt x="3369" y="17680"/>
                  </a:cubicBezTo>
                  <a:cubicBezTo>
                    <a:pt x="3470" y="17814"/>
                    <a:pt x="3503" y="17981"/>
                    <a:pt x="3470" y="18147"/>
                  </a:cubicBezTo>
                  <a:cubicBezTo>
                    <a:pt x="3436" y="18781"/>
                    <a:pt x="3369" y="19382"/>
                    <a:pt x="3303" y="20015"/>
                  </a:cubicBezTo>
                  <a:lnTo>
                    <a:pt x="2836" y="23284"/>
                  </a:lnTo>
                  <a:cubicBezTo>
                    <a:pt x="2035" y="20682"/>
                    <a:pt x="1268" y="18047"/>
                    <a:pt x="467" y="15379"/>
                  </a:cubicBezTo>
                  <a:cubicBezTo>
                    <a:pt x="901" y="15212"/>
                    <a:pt x="1235" y="15045"/>
                    <a:pt x="1602" y="14878"/>
                  </a:cubicBezTo>
                  <a:close/>
                  <a:moveTo>
                    <a:pt x="21783" y="10242"/>
                  </a:moveTo>
                  <a:cubicBezTo>
                    <a:pt x="21816" y="10275"/>
                    <a:pt x="21849" y="10342"/>
                    <a:pt x="21849" y="10375"/>
                  </a:cubicBezTo>
                  <a:cubicBezTo>
                    <a:pt x="21716" y="10508"/>
                    <a:pt x="21549" y="10675"/>
                    <a:pt x="21416" y="10809"/>
                  </a:cubicBezTo>
                  <a:cubicBezTo>
                    <a:pt x="18247" y="13878"/>
                    <a:pt x="15111" y="16946"/>
                    <a:pt x="11976" y="19982"/>
                  </a:cubicBezTo>
                  <a:cubicBezTo>
                    <a:pt x="11609" y="20349"/>
                    <a:pt x="11175" y="20649"/>
                    <a:pt x="10708" y="20883"/>
                  </a:cubicBezTo>
                  <a:cubicBezTo>
                    <a:pt x="8807" y="21817"/>
                    <a:pt x="6905" y="22717"/>
                    <a:pt x="5004" y="23618"/>
                  </a:cubicBezTo>
                  <a:cubicBezTo>
                    <a:pt x="4895" y="23672"/>
                    <a:pt x="4764" y="23727"/>
                    <a:pt x="4610" y="23727"/>
                  </a:cubicBezTo>
                  <a:cubicBezTo>
                    <a:pt x="4576" y="23727"/>
                    <a:pt x="4540" y="23724"/>
                    <a:pt x="4504" y="23718"/>
                  </a:cubicBezTo>
                  <a:cubicBezTo>
                    <a:pt x="4670" y="23551"/>
                    <a:pt x="4837" y="23418"/>
                    <a:pt x="4971" y="23284"/>
                  </a:cubicBezTo>
                  <a:cubicBezTo>
                    <a:pt x="8573" y="19782"/>
                    <a:pt x="12142" y="16279"/>
                    <a:pt x="15745" y="12777"/>
                  </a:cubicBezTo>
                  <a:cubicBezTo>
                    <a:pt x="16245" y="12276"/>
                    <a:pt x="16779" y="11909"/>
                    <a:pt x="17480" y="11709"/>
                  </a:cubicBezTo>
                  <a:cubicBezTo>
                    <a:pt x="18914" y="11242"/>
                    <a:pt x="20348" y="10742"/>
                    <a:pt x="21783" y="10242"/>
                  </a:cubicBezTo>
                  <a:close/>
                  <a:moveTo>
                    <a:pt x="22016" y="1"/>
                  </a:moveTo>
                  <a:cubicBezTo>
                    <a:pt x="17546" y="234"/>
                    <a:pt x="13043" y="435"/>
                    <a:pt x="8540" y="635"/>
                  </a:cubicBezTo>
                  <a:cubicBezTo>
                    <a:pt x="8273" y="668"/>
                    <a:pt x="7939" y="868"/>
                    <a:pt x="7806" y="1068"/>
                  </a:cubicBezTo>
                  <a:cubicBezTo>
                    <a:pt x="5237" y="5672"/>
                    <a:pt x="2702" y="10242"/>
                    <a:pt x="167" y="14845"/>
                  </a:cubicBezTo>
                  <a:cubicBezTo>
                    <a:pt x="34" y="15078"/>
                    <a:pt x="0" y="15412"/>
                    <a:pt x="100" y="15679"/>
                  </a:cubicBezTo>
                  <a:cubicBezTo>
                    <a:pt x="934" y="18581"/>
                    <a:pt x="1802" y="21450"/>
                    <a:pt x="2669" y="24352"/>
                  </a:cubicBezTo>
                  <a:cubicBezTo>
                    <a:pt x="2783" y="24716"/>
                    <a:pt x="2912" y="24925"/>
                    <a:pt x="3175" y="24925"/>
                  </a:cubicBezTo>
                  <a:cubicBezTo>
                    <a:pt x="3296" y="24925"/>
                    <a:pt x="3446" y="24880"/>
                    <a:pt x="3636" y="24785"/>
                  </a:cubicBezTo>
                  <a:cubicBezTo>
                    <a:pt x="5971" y="23651"/>
                    <a:pt x="8340" y="22550"/>
                    <a:pt x="10675" y="21383"/>
                  </a:cubicBezTo>
                  <a:cubicBezTo>
                    <a:pt x="11308" y="21083"/>
                    <a:pt x="11876" y="20682"/>
                    <a:pt x="12376" y="20215"/>
                  </a:cubicBezTo>
                  <a:cubicBezTo>
                    <a:pt x="14044" y="18614"/>
                    <a:pt x="15678" y="16980"/>
                    <a:pt x="17346" y="15379"/>
                  </a:cubicBezTo>
                  <a:cubicBezTo>
                    <a:pt x="19114" y="13644"/>
                    <a:pt x="20949" y="11876"/>
                    <a:pt x="22717" y="10108"/>
                  </a:cubicBezTo>
                  <a:cubicBezTo>
                    <a:pt x="22917" y="9908"/>
                    <a:pt x="23117" y="9508"/>
                    <a:pt x="23117" y="9208"/>
                  </a:cubicBezTo>
                  <a:cubicBezTo>
                    <a:pt x="22983" y="6339"/>
                    <a:pt x="22783" y="3437"/>
                    <a:pt x="22617" y="568"/>
                  </a:cubicBezTo>
                  <a:cubicBezTo>
                    <a:pt x="22617" y="101"/>
                    <a:pt x="22450" y="1"/>
                    <a:pt x="220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8"/>
          <p:cNvSpPr txBox="1">
            <a:spLocks noGrp="1"/>
          </p:cNvSpPr>
          <p:nvPr>
            <p:ph type="subTitle" idx="2"/>
          </p:nvPr>
        </p:nvSpPr>
        <p:spPr>
          <a:xfrm>
            <a:off x="849150" y="3431050"/>
            <a:ext cx="25380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Sofia Perez Zavala</a:t>
            </a:r>
            <a:endParaRPr/>
          </a:p>
        </p:txBody>
      </p:sp>
      <p:sp>
        <p:nvSpPr>
          <p:cNvPr id="2161" name="Google Shape;2161;p38"/>
          <p:cNvSpPr txBox="1">
            <a:spLocks noGrp="1"/>
          </p:cNvSpPr>
          <p:nvPr>
            <p:ph type="subTitle" idx="4"/>
          </p:nvPr>
        </p:nvSpPr>
        <p:spPr>
          <a:xfrm>
            <a:off x="3691944" y="3431050"/>
            <a:ext cx="19125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Julieta Alfie</a:t>
            </a:r>
            <a:endParaRPr/>
          </a:p>
        </p:txBody>
      </p:sp>
      <p:sp>
        <p:nvSpPr>
          <p:cNvPr id="2162" name="Google Shape;2162;p38"/>
          <p:cNvSpPr txBox="1">
            <a:spLocks noGrp="1"/>
          </p:cNvSpPr>
          <p:nvPr>
            <p:ph type="subTitle" idx="6"/>
          </p:nvPr>
        </p:nvSpPr>
        <p:spPr>
          <a:xfrm>
            <a:off x="6153878" y="3431050"/>
            <a:ext cx="19125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Susan Bones</a:t>
            </a:r>
            <a:endParaRPr/>
          </a:p>
        </p:txBody>
      </p:sp>
      <p:pic>
        <p:nvPicPr>
          <p:cNvPr id="2163" name="Google Shape;2163;p38"/>
          <p:cNvPicPr preferRelativeResize="0"/>
          <p:nvPr/>
        </p:nvPicPr>
        <p:blipFill rotWithShape="1">
          <a:blip r:embed="rId3">
            <a:alphaModFix/>
          </a:blip>
          <a:srcRect t="26313" b="26318"/>
          <a:stretch/>
        </p:blipFill>
        <p:spPr>
          <a:xfrm>
            <a:off x="1260000" y="1582588"/>
            <a:ext cx="1547700" cy="15477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64" name="Google Shape;2164;p38"/>
          <p:cNvPicPr preferRelativeResize="0"/>
          <p:nvPr/>
        </p:nvPicPr>
        <p:blipFill rotWithShape="1">
          <a:blip r:embed="rId4">
            <a:alphaModFix/>
          </a:blip>
          <a:srcRect l="1886" r="1886"/>
          <a:stretch/>
        </p:blipFill>
        <p:spPr>
          <a:xfrm>
            <a:off x="3798144" y="1582600"/>
            <a:ext cx="1547700" cy="15477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65" name="Google Shape;2165;p38"/>
          <p:cNvPicPr preferRelativeResize="0"/>
          <p:nvPr/>
        </p:nvPicPr>
        <p:blipFill rotWithShape="1">
          <a:blip r:embed="rId5">
            <a:alphaModFix/>
          </a:blip>
          <a:srcRect l="7682" t="5055" r="49989" b="32146"/>
          <a:stretch/>
        </p:blipFill>
        <p:spPr>
          <a:xfrm>
            <a:off x="6336278" y="1582600"/>
            <a:ext cx="1547700" cy="15477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" name="Google Shape;2170;p39"/>
          <p:cNvSpPr txBox="1">
            <a:spLocks noGrp="1"/>
          </p:cNvSpPr>
          <p:nvPr>
            <p:ph type="title"/>
          </p:nvPr>
        </p:nvSpPr>
        <p:spPr>
          <a:xfrm>
            <a:off x="2101800" y="662275"/>
            <a:ext cx="4754100" cy="17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Propuesta de valor</a:t>
            </a:r>
            <a:endParaRPr sz="5100"/>
          </a:p>
        </p:txBody>
      </p:sp>
      <p:sp>
        <p:nvSpPr>
          <p:cNvPr id="2171" name="Google Shape;2171;p39"/>
          <p:cNvSpPr txBox="1">
            <a:spLocks noGrp="1"/>
          </p:cNvSpPr>
          <p:nvPr>
            <p:ph type="subTitle" idx="1"/>
          </p:nvPr>
        </p:nvSpPr>
        <p:spPr>
          <a:xfrm>
            <a:off x="1195450" y="2147600"/>
            <a:ext cx="5462700" cy="22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Queremos ofrecer un servicio de asistencia previa a la primera consulta que permita: asesorar respecto al astrólogo; responder dudas y preocupaciones; contactar al usuario con el astrólogo elegido.</a:t>
            </a:r>
            <a:endParaRPr sz="2300"/>
          </a:p>
        </p:txBody>
      </p:sp>
      <p:grpSp>
        <p:nvGrpSpPr>
          <p:cNvPr id="2172" name="Google Shape;2172;p39"/>
          <p:cNvGrpSpPr/>
          <p:nvPr/>
        </p:nvGrpSpPr>
        <p:grpSpPr>
          <a:xfrm rot="2153259">
            <a:off x="1261602" y="-240625"/>
            <a:ext cx="1535742" cy="2225397"/>
            <a:chOff x="871241" y="1326764"/>
            <a:chExt cx="1451311" cy="2830424"/>
          </a:xfrm>
        </p:grpSpPr>
        <p:sp>
          <p:nvSpPr>
            <p:cNvPr id="2173" name="Google Shape;2173;p39"/>
            <p:cNvSpPr/>
            <p:nvPr/>
          </p:nvSpPr>
          <p:spPr>
            <a:xfrm flipH="1">
              <a:off x="1692038" y="1326764"/>
              <a:ext cx="57631" cy="51459"/>
            </a:xfrm>
            <a:custGeom>
              <a:avLst/>
              <a:gdLst/>
              <a:ahLst/>
              <a:cxnLst/>
              <a:rect l="l" t="t" r="r" b="b"/>
              <a:pathLst>
                <a:path w="1869" h="1669" fill="none" extrusionOk="0">
                  <a:moveTo>
                    <a:pt x="1" y="1668"/>
                  </a:moveTo>
                  <a:cubicBezTo>
                    <a:pt x="601" y="1101"/>
                    <a:pt x="1235" y="567"/>
                    <a:pt x="1869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9"/>
            <p:cNvSpPr/>
            <p:nvPr/>
          </p:nvSpPr>
          <p:spPr>
            <a:xfrm flipH="1">
              <a:off x="1784605" y="1410074"/>
              <a:ext cx="233513" cy="210863"/>
            </a:xfrm>
            <a:custGeom>
              <a:avLst/>
              <a:gdLst/>
              <a:ahLst/>
              <a:cxnLst/>
              <a:rect l="l" t="t" r="r" b="b"/>
              <a:pathLst>
                <a:path w="7573" h="6839" fill="none" extrusionOk="0">
                  <a:moveTo>
                    <a:pt x="1" y="6838"/>
                  </a:moveTo>
                  <a:cubicBezTo>
                    <a:pt x="2436" y="4470"/>
                    <a:pt x="4871" y="2102"/>
                    <a:pt x="7573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9"/>
            <p:cNvSpPr/>
            <p:nvPr/>
          </p:nvSpPr>
          <p:spPr>
            <a:xfrm flipH="1">
              <a:off x="2056138" y="1657936"/>
              <a:ext cx="55565" cy="54543"/>
            </a:xfrm>
            <a:custGeom>
              <a:avLst/>
              <a:gdLst/>
              <a:ahLst/>
              <a:cxnLst/>
              <a:rect l="l" t="t" r="r" b="b"/>
              <a:pathLst>
                <a:path w="1802" h="1769" fill="none" extrusionOk="0">
                  <a:moveTo>
                    <a:pt x="0" y="1768"/>
                  </a:moveTo>
                  <a:cubicBezTo>
                    <a:pt x="601" y="1201"/>
                    <a:pt x="1201" y="601"/>
                    <a:pt x="1802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9"/>
            <p:cNvSpPr/>
            <p:nvPr/>
          </p:nvSpPr>
          <p:spPr>
            <a:xfrm flipH="1">
              <a:off x="1202440" y="1737114"/>
              <a:ext cx="57631" cy="23679"/>
            </a:xfrm>
            <a:custGeom>
              <a:avLst/>
              <a:gdLst/>
              <a:ahLst/>
              <a:cxnLst/>
              <a:rect l="l" t="t" r="r" b="b"/>
              <a:pathLst>
                <a:path w="1869" h="768" fill="none" extrusionOk="0">
                  <a:moveTo>
                    <a:pt x="1" y="768"/>
                  </a:moveTo>
                  <a:cubicBezTo>
                    <a:pt x="635" y="501"/>
                    <a:pt x="1235" y="234"/>
                    <a:pt x="1869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9"/>
            <p:cNvSpPr/>
            <p:nvPr/>
          </p:nvSpPr>
          <p:spPr>
            <a:xfrm flipH="1">
              <a:off x="1308358" y="1781359"/>
              <a:ext cx="231478" cy="94625"/>
            </a:xfrm>
            <a:custGeom>
              <a:avLst/>
              <a:gdLst/>
              <a:ahLst/>
              <a:cxnLst/>
              <a:rect l="l" t="t" r="r" b="b"/>
              <a:pathLst>
                <a:path w="7507" h="3069" fill="none" extrusionOk="0">
                  <a:moveTo>
                    <a:pt x="1" y="3069"/>
                  </a:moveTo>
                  <a:cubicBezTo>
                    <a:pt x="2469" y="1968"/>
                    <a:pt x="4971" y="934"/>
                    <a:pt x="7506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9"/>
            <p:cNvSpPr/>
            <p:nvPr/>
          </p:nvSpPr>
          <p:spPr>
            <a:xfrm flipH="1">
              <a:off x="1595340" y="1899632"/>
              <a:ext cx="82329" cy="37030"/>
            </a:xfrm>
            <a:custGeom>
              <a:avLst/>
              <a:gdLst/>
              <a:ahLst/>
              <a:cxnLst/>
              <a:rect l="l" t="t" r="r" b="b"/>
              <a:pathLst>
                <a:path w="2670" h="1201" fill="none" extrusionOk="0">
                  <a:moveTo>
                    <a:pt x="1" y="1201"/>
                  </a:moveTo>
                  <a:cubicBezTo>
                    <a:pt x="902" y="801"/>
                    <a:pt x="1769" y="400"/>
                    <a:pt x="2670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9"/>
            <p:cNvSpPr/>
            <p:nvPr/>
          </p:nvSpPr>
          <p:spPr>
            <a:xfrm flipH="1">
              <a:off x="1732124" y="1961328"/>
              <a:ext cx="163580" cy="67924"/>
            </a:xfrm>
            <a:custGeom>
              <a:avLst/>
              <a:gdLst/>
              <a:ahLst/>
              <a:cxnLst/>
              <a:rect l="l" t="t" r="r" b="b"/>
              <a:pathLst>
                <a:path w="5305" h="2203" fill="none" extrusionOk="0">
                  <a:moveTo>
                    <a:pt x="0" y="2202"/>
                  </a:moveTo>
                  <a:cubicBezTo>
                    <a:pt x="1802" y="1502"/>
                    <a:pt x="3536" y="768"/>
                    <a:pt x="5304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9"/>
            <p:cNvSpPr/>
            <p:nvPr/>
          </p:nvSpPr>
          <p:spPr>
            <a:xfrm flipH="1">
              <a:off x="871241" y="2426221"/>
              <a:ext cx="60714" cy="4132"/>
            </a:xfrm>
            <a:custGeom>
              <a:avLst/>
              <a:gdLst/>
              <a:ahLst/>
              <a:cxnLst/>
              <a:rect l="l" t="t" r="r" b="b"/>
              <a:pathLst>
                <a:path w="1969" h="134" fill="none" extrusionOk="0">
                  <a:moveTo>
                    <a:pt x="1" y="133"/>
                  </a:moveTo>
                  <a:cubicBezTo>
                    <a:pt x="635" y="100"/>
                    <a:pt x="1302" y="33"/>
                    <a:pt x="1969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9"/>
            <p:cNvSpPr/>
            <p:nvPr/>
          </p:nvSpPr>
          <p:spPr>
            <a:xfrm flipH="1">
              <a:off x="985392" y="2433405"/>
              <a:ext cx="151246" cy="11346"/>
            </a:xfrm>
            <a:custGeom>
              <a:avLst/>
              <a:gdLst/>
              <a:ahLst/>
              <a:cxnLst/>
              <a:rect l="l" t="t" r="r" b="b"/>
              <a:pathLst>
                <a:path w="4905" h="368" fill="none" extrusionOk="0">
                  <a:moveTo>
                    <a:pt x="1" y="367"/>
                  </a:moveTo>
                  <a:cubicBezTo>
                    <a:pt x="1635" y="267"/>
                    <a:pt x="3270" y="134"/>
                    <a:pt x="4904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9"/>
            <p:cNvSpPr/>
            <p:nvPr/>
          </p:nvSpPr>
          <p:spPr>
            <a:xfrm flipH="1">
              <a:off x="1196242" y="2449869"/>
              <a:ext cx="366227" cy="25745"/>
            </a:xfrm>
            <a:custGeom>
              <a:avLst/>
              <a:gdLst/>
              <a:ahLst/>
              <a:cxnLst/>
              <a:rect l="l" t="t" r="r" b="b"/>
              <a:pathLst>
                <a:path w="11877" h="835" fill="none" extrusionOk="0">
                  <a:moveTo>
                    <a:pt x="1" y="834"/>
                  </a:moveTo>
                  <a:cubicBezTo>
                    <a:pt x="3937" y="567"/>
                    <a:pt x="7907" y="300"/>
                    <a:pt x="11876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9"/>
            <p:cNvSpPr/>
            <p:nvPr/>
          </p:nvSpPr>
          <p:spPr>
            <a:xfrm flipH="1">
              <a:off x="1616924" y="2478667"/>
              <a:ext cx="187230" cy="10298"/>
            </a:xfrm>
            <a:custGeom>
              <a:avLst/>
              <a:gdLst/>
              <a:ahLst/>
              <a:cxnLst/>
              <a:rect l="l" t="t" r="r" b="b"/>
              <a:pathLst>
                <a:path w="6072" h="334" fill="none" extrusionOk="0">
                  <a:moveTo>
                    <a:pt x="0" y="334"/>
                  </a:moveTo>
                  <a:cubicBezTo>
                    <a:pt x="2035" y="234"/>
                    <a:pt x="4036" y="134"/>
                    <a:pt x="6071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9"/>
            <p:cNvSpPr/>
            <p:nvPr/>
          </p:nvSpPr>
          <p:spPr>
            <a:xfrm flipH="1">
              <a:off x="1035808" y="3030969"/>
              <a:ext cx="53499" cy="10298"/>
            </a:xfrm>
            <a:custGeom>
              <a:avLst/>
              <a:gdLst/>
              <a:ahLst/>
              <a:cxnLst/>
              <a:rect l="l" t="t" r="r" b="b"/>
              <a:pathLst>
                <a:path w="1735" h="334" fill="none" extrusionOk="0">
                  <a:moveTo>
                    <a:pt x="0" y="0"/>
                  </a:moveTo>
                  <a:cubicBezTo>
                    <a:pt x="567" y="133"/>
                    <a:pt x="1168" y="234"/>
                    <a:pt x="1735" y="3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9"/>
            <p:cNvSpPr/>
            <p:nvPr/>
          </p:nvSpPr>
          <p:spPr>
            <a:xfrm flipH="1">
              <a:off x="1137625" y="3011421"/>
              <a:ext cx="95681" cy="11346"/>
            </a:xfrm>
            <a:custGeom>
              <a:avLst/>
              <a:gdLst/>
              <a:ahLst/>
              <a:cxnLst/>
              <a:rect l="l" t="t" r="r" b="b"/>
              <a:pathLst>
                <a:path w="3103" h="368" fill="none" extrusionOk="0">
                  <a:moveTo>
                    <a:pt x="0" y="0"/>
                  </a:moveTo>
                  <a:cubicBezTo>
                    <a:pt x="1034" y="134"/>
                    <a:pt x="2068" y="267"/>
                    <a:pt x="3102" y="36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9"/>
            <p:cNvSpPr/>
            <p:nvPr/>
          </p:nvSpPr>
          <p:spPr>
            <a:xfrm flipH="1">
              <a:off x="1270308" y="2973374"/>
              <a:ext cx="169747" cy="31912"/>
            </a:xfrm>
            <a:custGeom>
              <a:avLst/>
              <a:gdLst/>
              <a:ahLst/>
              <a:cxnLst/>
              <a:rect l="l" t="t" r="r" b="b"/>
              <a:pathLst>
                <a:path w="5505" h="1035" fill="none" extrusionOk="0">
                  <a:moveTo>
                    <a:pt x="0" y="0"/>
                  </a:moveTo>
                  <a:cubicBezTo>
                    <a:pt x="1835" y="400"/>
                    <a:pt x="3670" y="734"/>
                    <a:pt x="5504" y="10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9"/>
            <p:cNvSpPr/>
            <p:nvPr/>
          </p:nvSpPr>
          <p:spPr>
            <a:xfrm flipH="1">
              <a:off x="1490439" y="2911647"/>
              <a:ext cx="247913" cy="51459"/>
            </a:xfrm>
            <a:custGeom>
              <a:avLst/>
              <a:gdLst/>
              <a:ahLst/>
              <a:cxnLst/>
              <a:rect l="l" t="t" r="r" b="b"/>
              <a:pathLst>
                <a:path w="8040" h="1669" fill="none" extrusionOk="0">
                  <a:moveTo>
                    <a:pt x="1" y="1"/>
                  </a:moveTo>
                  <a:cubicBezTo>
                    <a:pt x="2703" y="501"/>
                    <a:pt x="5371" y="1068"/>
                    <a:pt x="8040" y="16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9"/>
            <p:cNvSpPr/>
            <p:nvPr/>
          </p:nvSpPr>
          <p:spPr>
            <a:xfrm flipH="1">
              <a:off x="1797956" y="2894165"/>
              <a:ext cx="53530" cy="7246"/>
            </a:xfrm>
            <a:custGeom>
              <a:avLst/>
              <a:gdLst/>
              <a:ahLst/>
              <a:cxnLst/>
              <a:rect l="l" t="t" r="r" b="b"/>
              <a:pathLst>
                <a:path w="1736" h="235" fill="none" extrusionOk="0">
                  <a:moveTo>
                    <a:pt x="1" y="1"/>
                  </a:moveTo>
                  <a:cubicBezTo>
                    <a:pt x="568" y="67"/>
                    <a:pt x="1168" y="167"/>
                    <a:pt x="1735" y="2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9"/>
            <p:cNvSpPr/>
            <p:nvPr/>
          </p:nvSpPr>
          <p:spPr>
            <a:xfrm flipH="1">
              <a:off x="1370090" y="3734444"/>
              <a:ext cx="95681" cy="69959"/>
            </a:xfrm>
            <a:custGeom>
              <a:avLst/>
              <a:gdLst/>
              <a:ahLst/>
              <a:cxnLst/>
              <a:rect l="l" t="t" r="r" b="b"/>
              <a:pathLst>
                <a:path w="3103" h="2269" fill="none" extrusionOk="0">
                  <a:moveTo>
                    <a:pt x="1" y="0"/>
                  </a:moveTo>
                  <a:cubicBezTo>
                    <a:pt x="1035" y="768"/>
                    <a:pt x="2069" y="1501"/>
                    <a:pt x="3103" y="2269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9"/>
            <p:cNvSpPr/>
            <p:nvPr/>
          </p:nvSpPr>
          <p:spPr>
            <a:xfrm flipH="1">
              <a:off x="1509957" y="3527712"/>
              <a:ext cx="233513" cy="173834"/>
            </a:xfrm>
            <a:custGeom>
              <a:avLst/>
              <a:gdLst/>
              <a:ahLst/>
              <a:cxnLst/>
              <a:rect l="l" t="t" r="r" b="b"/>
              <a:pathLst>
                <a:path w="7573" h="5638" fill="none" extrusionOk="0">
                  <a:moveTo>
                    <a:pt x="0" y="1"/>
                  </a:moveTo>
                  <a:cubicBezTo>
                    <a:pt x="2502" y="1902"/>
                    <a:pt x="5037" y="3770"/>
                    <a:pt x="7572" y="563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9"/>
            <p:cNvSpPr/>
            <p:nvPr/>
          </p:nvSpPr>
          <p:spPr>
            <a:xfrm flipH="1">
              <a:off x="1780473" y="3342593"/>
              <a:ext cx="208845" cy="157369"/>
            </a:xfrm>
            <a:custGeom>
              <a:avLst/>
              <a:gdLst/>
              <a:ahLst/>
              <a:cxnLst/>
              <a:rect l="l" t="t" r="r" b="b"/>
              <a:pathLst>
                <a:path w="6773" h="5104" fill="none" extrusionOk="0">
                  <a:moveTo>
                    <a:pt x="1" y="0"/>
                  </a:moveTo>
                  <a:cubicBezTo>
                    <a:pt x="2269" y="1668"/>
                    <a:pt x="4504" y="3403"/>
                    <a:pt x="6772" y="510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9"/>
            <p:cNvSpPr/>
            <p:nvPr/>
          </p:nvSpPr>
          <p:spPr>
            <a:xfrm flipH="1">
              <a:off x="2028355" y="3282932"/>
              <a:ext cx="41196" cy="29846"/>
            </a:xfrm>
            <a:custGeom>
              <a:avLst/>
              <a:gdLst/>
              <a:ahLst/>
              <a:cxnLst/>
              <a:rect l="l" t="t" r="r" b="b"/>
              <a:pathLst>
                <a:path w="1336" h="968" fill="none" extrusionOk="0">
                  <a:moveTo>
                    <a:pt x="1" y="1"/>
                  </a:moveTo>
                  <a:cubicBezTo>
                    <a:pt x="435" y="334"/>
                    <a:pt x="868" y="634"/>
                    <a:pt x="1335" y="9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9"/>
            <p:cNvSpPr/>
            <p:nvPr/>
          </p:nvSpPr>
          <p:spPr>
            <a:xfrm flipH="1">
              <a:off x="1794873" y="4089264"/>
              <a:ext cx="55596" cy="67924"/>
            </a:xfrm>
            <a:custGeom>
              <a:avLst/>
              <a:gdLst/>
              <a:ahLst/>
              <a:cxnLst/>
              <a:rect l="l" t="t" r="r" b="b"/>
              <a:pathLst>
                <a:path w="1803" h="2203" fill="none" extrusionOk="0">
                  <a:moveTo>
                    <a:pt x="1" y="1"/>
                  </a:moveTo>
                  <a:cubicBezTo>
                    <a:pt x="601" y="734"/>
                    <a:pt x="1202" y="1468"/>
                    <a:pt x="1802" y="2202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9"/>
            <p:cNvSpPr/>
            <p:nvPr/>
          </p:nvSpPr>
          <p:spPr>
            <a:xfrm flipH="1">
              <a:off x="1882321" y="4008020"/>
              <a:ext cx="33949" cy="42210"/>
            </a:xfrm>
            <a:custGeom>
              <a:avLst/>
              <a:gdLst/>
              <a:ahLst/>
              <a:cxnLst/>
              <a:rect l="l" t="t" r="r" b="b"/>
              <a:pathLst>
                <a:path w="1101" h="1369" fill="none" extrusionOk="0">
                  <a:moveTo>
                    <a:pt x="0" y="0"/>
                  </a:moveTo>
                  <a:cubicBezTo>
                    <a:pt x="367" y="467"/>
                    <a:pt x="734" y="901"/>
                    <a:pt x="1101" y="13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9"/>
            <p:cNvSpPr/>
            <p:nvPr/>
          </p:nvSpPr>
          <p:spPr>
            <a:xfrm flipH="1">
              <a:off x="1956356" y="3800271"/>
              <a:ext cx="129630" cy="158417"/>
            </a:xfrm>
            <a:custGeom>
              <a:avLst/>
              <a:gdLst/>
              <a:ahLst/>
              <a:cxnLst/>
              <a:rect l="l" t="t" r="r" b="b"/>
              <a:pathLst>
                <a:path w="4204" h="5138" fill="none" extrusionOk="0">
                  <a:moveTo>
                    <a:pt x="0" y="0"/>
                  </a:moveTo>
                  <a:cubicBezTo>
                    <a:pt x="1401" y="1701"/>
                    <a:pt x="2802" y="3436"/>
                    <a:pt x="4203" y="513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9"/>
            <p:cNvSpPr/>
            <p:nvPr/>
          </p:nvSpPr>
          <p:spPr>
            <a:xfrm flipH="1">
              <a:off x="2127120" y="3611021"/>
              <a:ext cx="115230" cy="139918"/>
            </a:xfrm>
            <a:custGeom>
              <a:avLst/>
              <a:gdLst/>
              <a:ahLst/>
              <a:cxnLst/>
              <a:rect l="l" t="t" r="r" b="b"/>
              <a:pathLst>
                <a:path w="3737" h="4538" fill="none" extrusionOk="0">
                  <a:moveTo>
                    <a:pt x="1" y="1"/>
                  </a:moveTo>
                  <a:cubicBezTo>
                    <a:pt x="1235" y="1502"/>
                    <a:pt x="2503" y="3036"/>
                    <a:pt x="3737" y="453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9"/>
            <p:cNvSpPr/>
            <p:nvPr/>
          </p:nvSpPr>
          <p:spPr>
            <a:xfrm flipH="1">
              <a:off x="2282436" y="3513313"/>
              <a:ext cx="40116" cy="48376"/>
            </a:xfrm>
            <a:custGeom>
              <a:avLst/>
              <a:gdLst/>
              <a:ahLst/>
              <a:cxnLst/>
              <a:rect l="l" t="t" r="r" b="b"/>
              <a:pathLst>
                <a:path w="1301" h="1569" fill="none" extrusionOk="0">
                  <a:moveTo>
                    <a:pt x="0" y="1"/>
                  </a:moveTo>
                  <a:cubicBezTo>
                    <a:pt x="434" y="501"/>
                    <a:pt x="867" y="1035"/>
                    <a:pt x="1301" y="15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8" name="Google Shape;2198;p39"/>
          <p:cNvGrpSpPr/>
          <p:nvPr/>
        </p:nvGrpSpPr>
        <p:grpSpPr>
          <a:xfrm>
            <a:off x="6658213" y="2228664"/>
            <a:ext cx="1772556" cy="2924136"/>
            <a:chOff x="6840485" y="1915189"/>
            <a:chExt cx="1432021" cy="2362366"/>
          </a:xfrm>
        </p:grpSpPr>
        <p:sp>
          <p:nvSpPr>
            <p:cNvPr id="2199" name="Google Shape;2199;p39"/>
            <p:cNvSpPr/>
            <p:nvPr/>
          </p:nvSpPr>
          <p:spPr>
            <a:xfrm>
              <a:off x="7314340" y="4033073"/>
              <a:ext cx="589758" cy="8127"/>
            </a:xfrm>
            <a:custGeom>
              <a:avLst/>
              <a:gdLst/>
              <a:ahLst/>
              <a:cxnLst/>
              <a:rect l="l" t="t" r="r" b="b"/>
              <a:pathLst>
                <a:path w="16980" h="234" extrusionOk="0">
                  <a:moveTo>
                    <a:pt x="0" y="0"/>
                  </a:moveTo>
                  <a:lnTo>
                    <a:pt x="0" y="234"/>
                  </a:lnTo>
                  <a:lnTo>
                    <a:pt x="16979" y="234"/>
                  </a:lnTo>
                  <a:lnTo>
                    <a:pt x="169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9"/>
            <p:cNvSpPr/>
            <p:nvPr/>
          </p:nvSpPr>
          <p:spPr>
            <a:xfrm>
              <a:off x="7314340" y="4165126"/>
              <a:ext cx="603651" cy="6981"/>
            </a:xfrm>
            <a:custGeom>
              <a:avLst/>
              <a:gdLst/>
              <a:ahLst/>
              <a:cxnLst/>
              <a:rect l="l" t="t" r="r" b="b"/>
              <a:pathLst>
                <a:path w="17380" h="201" extrusionOk="0">
                  <a:moveTo>
                    <a:pt x="0" y="1"/>
                  </a:moveTo>
                  <a:lnTo>
                    <a:pt x="0" y="201"/>
                  </a:lnTo>
                  <a:lnTo>
                    <a:pt x="17379" y="201"/>
                  </a:lnTo>
                  <a:lnTo>
                    <a:pt x="17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9"/>
            <p:cNvSpPr/>
            <p:nvPr/>
          </p:nvSpPr>
          <p:spPr>
            <a:xfrm>
              <a:off x="7314340" y="4099100"/>
              <a:ext cx="599031" cy="15109"/>
            </a:xfrm>
            <a:custGeom>
              <a:avLst/>
              <a:gdLst/>
              <a:ahLst/>
              <a:cxnLst/>
              <a:rect l="l" t="t" r="r" b="b"/>
              <a:pathLst>
                <a:path w="17247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7246" y="434"/>
                  </a:lnTo>
                  <a:lnTo>
                    <a:pt x="17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9"/>
            <p:cNvSpPr/>
            <p:nvPr/>
          </p:nvSpPr>
          <p:spPr>
            <a:xfrm>
              <a:off x="8084776" y="3744585"/>
              <a:ext cx="105483" cy="429849"/>
            </a:xfrm>
            <a:custGeom>
              <a:avLst/>
              <a:gdLst/>
              <a:ahLst/>
              <a:cxnLst/>
              <a:rect l="l" t="t" r="r" b="b"/>
              <a:pathLst>
                <a:path w="3037" h="12376" extrusionOk="0">
                  <a:moveTo>
                    <a:pt x="2636" y="0"/>
                  </a:moveTo>
                  <a:lnTo>
                    <a:pt x="1" y="12309"/>
                  </a:lnTo>
                  <a:lnTo>
                    <a:pt x="435" y="12376"/>
                  </a:lnTo>
                  <a:lnTo>
                    <a:pt x="3036" y="10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9"/>
            <p:cNvSpPr/>
            <p:nvPr/>
          </p:nvSpPr>
          <p:spPr>
            <a:xfrm>
              <a:off x="8096377" y="4068917"/>
              <a:ext cx="135596" cy="73181"/>
            </a:xfrm>
            <a:custGeom>
              <a:avLst/>
              <a:gdLst/>
              <a:ahLst/>
              <a:cxnLst/>
              <a:rect l="l" t="t" r="r" b="b"/>
              <a:pathLst>
                <a:path w="3904" h="2107" extrusionOk="0">
                  <a:moveTo>
                    <a:pt x="3803" y="1"/>
                  </a:moveTo>
                  <a:cubicBezTo>
                    <a:pt x="3508" y="1"/>
                    <a:pt x="2605" y="23"/>
                    <a:pt x="1568" y="269"/>
                  </a:cubicBezTo>
                  <a:cubicBezTo>
                    <a:pt x="267" y="603"/>
                    <a:pt x="0" y="1937"/>
                    <a:pt x="0" y="1937"/>
                  </a:cubicBezTo>
                  <a:cubicBezTo>
                    <a:pt x="0" y="1937"/>
                    <a:pt x="494" y="2107"/>
                    <a:pt x="1043" y="2107"/>
                  </a:cubicBezTo>
                  <a:cubicBezTo>
                    <a:pt x="1263" y="2107"/>
                    <a:pt x="1492" y="2080"/>
                    <a:pt x="1702" y="2004"/>
                  </a:cubicBezTo>
                  <a:cubicBezTo>
                    <a:pt x="2402" y="1770"/>
                    <a:pt x="3903" y="2"/>
                    <a:pt x="3903" y="2"/>
                  </a:cubicBezTo>
                  <a:cubicBezTo>
                    <a:pt x="3903" y="2"/>
                    <a:pt x="3868" y="1"/>
                    <a:pt x="3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9"/>
            <p:cNvSpPr/>
            <p:nvPr/>
          </p:nvSpPr>
          <p:spPr>
            <a:xfrm>
              <a:off x="8004857" y="4007579"/>
              <a:ext cx="103156" cy="121668"/>
            </a:xfrm>
            <a:custGeom>
              <a:avLst/>
              <a:gdLst/>
              <a:ahLst/>
              <a:cxnLst/>
              <a:rect l="l" t="t" r="r" b="b"/>
              <a:pathLst>
                <a:path w="2970" h="3503" extrusionOk="0">
                  <a:moveTo>
                    <a:pt x="0" y="0"/>
                  </a:moveTo>
                  <a:cubicBezTo>
                    <a:pt x="0" y="0"/>
                    <a:pt x="501" y="2268"/>
                    <a:pt x="1068" y="2802"/>
                  </a:cubicBezTo>
                  <a:cubicBezTo>
                    <a:pt x="1601" y="3369"/>
                    <a:pt x="2602" y="3503"/>
                    <a:pt x="2602" y="3503"/>
                  </a:cubicBezTo>
                  <a:cubicBezTo>
                    <a:pt x="2602" y="3503"/>
                    <a:pt x="2969" y="2168"/>
                    <a:pt x="1968" y="1301"/>
                  </a:cubicBezTo>
                  <a:cubicBezTo>
                    <a:pt x="968" y="4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9"/>
            <p:cNvSpPr/>
            <p:nvPr/>
          </p:nvSpPr>
          <p:spPr>
            <a:xfrm>
              <a:off x="8136910" y="3897477"/>
              <a:ext cx="135596" cy="73598"/>
            </a:xfrm>
            <a:custGeom>
              <a:avLst/>
              <a:gdLst/>
              <a:ahLst/>
              <a:cxnLst/>
              <a:rect l="l" t="t" r="r" b="b"/>
              <a:pathLst>
                <a:path w="3904" h="2119" extrusionOk="0">
                  <a:moveTo>
                    <a:pt x="3806" y="0"/>
                  </a:moveTo>
                  <a:cubicBezTo>
                    <a:pt x="3519" y="0"/>
                    <a:pt x="2633" y="22"/>
                    <a:pt x="1569" y="268"/>
                  </a:cubicBezTo>
                  <a:cubicBezTo>
                    <a:pt x="301" y="602"/>
                    <a:pt x="1" y="1936"/>
                    <a:pt x="1" y="1936"/>
                  </a:cubicBezTo>
                  <a:cubicBezTo>
                    <a:pt x="1" y="1936"/>
                    <a:pt x="532" y="2119"/>
                    <a:pt x="1105" y="2119"/>
                  </a:cubicBezTo>
                  <a:cubicBezTo>
                    <a:pt x="1306" y="2119"/>
                    <a:pt x="1512" y="2097"/>
                    <a:pt x="1702" y="2036"/>
                  </a:cubicBezTo>
                  <a:cubicBezTo>
                    <a:pt x="2436" y="1769"/>
                    <a:pt x="3904" y="1"/>
                    <a:pt x="3904" y="1"/>
                  </a:cubicBezTo>
                  <a:cubicBezTo>
                    <a:pt x="3904" y="1"/>
                    <a:pt x="3870" y="0"/>
                    <a:pt x="38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9"/>
            <p:cNvSpPr/>
            <p:nvPr/>
          </p:nvSpPr>
          <p:spPr>
            <a:xfrm>
              <a:off x="8043097" y="3843052"/>
              <a:ext cx="103121" cy="121668"/>
            </a:xfrm>
            <a:custGeom>
              <a:avLst/>
              <a:gdLst/>
              <a:ahLst/>
              <a:cxnLst/>
              <a:rect l="l" t="t" r="r" b="b"/>
              <a:pathLst>
                <a:path w="2969" h="3503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500" y="2235"/>
                    <a:pt x="1034" y="2769"/>
                  </a:cubicBezTo>
                  <a:cubicBezTo>
                    <a:pt x="1601" y="3336"/>
                    <a:pt x="2602" y="3503"/>
                    <a:pt x="2602" y="3503"/>
                  </a:cubicBezTo>
                  <a:cubicBezTo>
                    <a:pt x="2602" y="3503"/>
                    <a:pt x="2969" y="2169"/>
                    <a:pt x="1935" y="1301"/>
                  </a:cubicBezTo>
                  <a:cubicBezTo>
                    <a:pt x="934" y="4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9"/>
            <p:cNvSpPr/>
            <p:nvPr/>
          </p:nvSpPr>
          <p:spPr>
            <a:xfrm>
              <a:off x="8141564" y="3639137"/>
              <a:ext cx="108921" cy="108956"/>
            </a:xfrm>
            <a:custGeom>
              <a:avLst/>
              <a:gdLst/>
              <a:ahLst/>
              <a:cxnLst/>
              <a:rect l="l" t="t" r="r" b="b"/>
              <a:pathLst>
                <a:path w="3136" h="3137" extrusionOk="0">
                  <a:moveTo>
                    <a:pt x="1568" y="1"/>
                  </a:moveTo>
                  <a:cubicBezTo>
                    <a:pt x="701" y="1"/>
                    <a:pt x="0" y="701"/>
                    <a:pt x="0" y="1568"/>
                  </a:cubicBezTo>
                  <a:cubicBezTo>
                    <a:pt x="0" y="2436"/>
                    <a:pt x="701" y="3136"/>
                    <a:pt x="1568" y="3136"/>
                  </a:cubicBezTo>
                  <a:cubicBezTo>
                    <a:pt x="2435" y="3136"/>
                    <a:pt x="3136" y="2436"/>
                    <a:pt x="3136" y="1568"/>
                  </a:cubicBezTo>
                  <a:cubicBezTo>
                    <a:pt x="3136" y="701"/>
                    <a:pt x="2435" y="1"/>
                    <a:pt x="1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9"/>
            <p:cNvSpPr/>
            <p:nvPr/>
          </p:nvSpPr>
          <p:spPr>
            <a:xfrm>
              <a:off x="7005012" y="3736458"/>
              <a:ext cx="105448" cy="424084"/>
            </a:xfrm>
            <a:custGeom>
              <a:avLst/>
              <a:gdLst/>
              <a:ahLst/>
              <a:cxnLst/>
              <a:rect l="l" t="t" r="r" b="b"/>
              <a:pathLst>
                <a:path w="3036" h="12210" extrusionOk="0">
                  <a:moveTo>
                    <a:pt x="434" y="1"/>
                  </a:moveTo>
                  <a:lnTo>
                    <a:pt x="0" y="101"/>
                  </a:lnTo>
                  <a:lnTo>
                    <a:pt x="2635" y="12209"/>
                  </a:lnTo>
                  <a:lnTo>
                    <a:pt x="3036" y="12109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9"/>
            <p:cNvSpPr/>
            <p:nvPr/>
          </p:nvSpPr>
          <p:spPr>
            <a:xfrm>
              <a:off x="7090732" y="4008726"/>
              <a:ext cx="104302" cy="119376"/>
            </a:xfrm>
            <a:custGeom>
              <a:avLst/>
              <a:gdLst/>
              <a:ahLst/>
              <a:cxnLst/>
              <a:rect l="l" t="t" r="r" b="b"/>
              <a:pathLst>
                <a:path w="3003" h="3437" extrusionOk="0">
                  <a:moveTo>
                    <a:pt x="3003" y="1"/>
                  </a:moveTo>
                  <a:lnTo>
                    <a:pt x="3003" y="1"/>
                  </a:lnTo>
                  <a:cubicBezTo>
                    <a:pt x="3002" y="1"/>
                    <a:pt x="2069" y="401"/>
                    <a:pt x="1035" y="1235"/>
                  </a:cubicBezTo>
                  <a:cubicBezTo>
                    <a:pt x="0" y="2102"/>
                    <a:pt x="334" y="3436"/>
                    <a:pt x="334" y="3436"/>
                  </a:cubicBezTo>
                  <a:cubicBezTo>
                    <a:pt x="334" y="3436"/>
                    <a:pt x="1368" y="3303"/>
                    <a:pt x="1902" y="2769"/>
                  </a:cubicBezTo>
                  <a:cubicBezTo>
                    <a:pt x="2469" y="2235"/>
                    <a:pt x="3003" y="1"/>
                    <a:pt x="3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9"/>
            <p:cNvSpPr/>
            <p:nvPr/>
          </p:nvSpPr>
          <p:spPr>
            <a:xfrm>
              <a:off x="6957498" y="4059713"/>
              <a:ext cx="133269" cy="75682"/>
            </a:xfrm>
            <a:custGeom>
              <a:avLst/>
              <a:gdLst/>
              <a:ahLst/>
              <a:cxnLst/>
              <a:rect l="l" t="t" r="r" b="b"/>
              <a:pathLst>
                <a:path w="3837" h="2179" extrusionOk="0">
                  <a:moveTo>
                    <a:pt x="0" y="0"/>
                  </a:moveTo>
                  <a:cubicBezTo>
                    <a:pt x="0" y="0"/>
                    <a:pt x="1435" y="1802"/>
                    <a:pt x="2135" y="2068"/>
                  </a:cubicBezTo>
                  <a:cubicBezTo>
                    <a:pt x="2361" y="2150"/>
                    <a:pt x="2609" y="2179"/>
                    <a:pt x="2844" y="2179"/>
                  </a:cubicBezTo>
                  <a:cubicBezTo>
                    <a:pt x="3373" y="2179"/>
                    <a:pt x="3836" y="2035"/>
                    <a:pt x="3836" y="2035"/>
                  </a:cubicBezTo>
                  <a:cubicBezTo>
                    <a:pt x="3836" y="2035"/>
                    <a:pt x="3603" y="667"/>
                    <a:pt x="2302" y="334"/>
                  </a:cubicBezTo>
                  <a:cubicBezTo>
                    <a:pt x="1034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9"/>
            <p:cNvSpPr/>
            <p:nvPr/>
          </p:nvSpPr>
          <p:spPr>
            <a:xfrm>
              <a:off x="7053673" y="3836105"/>
              <a:ext cx="104302" cy="119376"/>
            </a:xfrm>
            <a:custGeom>
              <a:avLst/>
              <a:gdLst/>
              <a:ahLst/>
              <a:cxnLst/>
              <a:rect l="l" t="t" r="r" b="b"/>
              <a:pathLst>
                <a:path w="3003" h="3437" extrusionOk="0">
                  <a:moveTo>
                    <a:pt x="3002" y="0"/>
                  </a:moveTo>
                  <a:cubicBezTo>
                    <a:pt x="3002" y="0"/>
                    <a:pt x="2068" y="434"/>
                    <a:pt x="1034" y="1268"/>
                  </a:cubicBezTo>
                  <a:cubicBezTo>
                    <a:pt x="0" y="2102"/>
                    <a:pt x="334" y="3436"/>
                    <a:pt x="334" y="3436"/>
                  </a:cubicBezTo>
                  <a:cubicBezTo>
                    <a:pt x="334" y="3436"/>
                    <a:pt x="1368" y="3303"/>
                    <a:pt x="1901" y="2769"/>
                  </a:cubicBezTo>
                  <a:cubicBezTo>
                    <a:pt x="2468" y="2235"/>
                    <a:pt x="3002" y="0"/>
                    <a:pt x="3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9"/>
            <p:cNvSpPr/>
            <p:nvPr/>
          </p:nvSpPr>
          <p:spPr>
            <a:xfrm>
              <a:off x="6920404" y="3887092"/>
              <a:ext cx="133303" cy="76099"/>
            </a:xfrm>
            <a:custGeom>
              <a:avLst/>
              <a:gdLst/>
              <a:ahLst/>
              <a:cxnLst/>
              <a:rect l="l" t="t" r="r" b="b"/>
              <a:pathLst>
                <a:path w="3838" h="2191" extrusionOk="0">
                  <a:moveTo>
                    <a:pt x="1" y="0"/>
                  </a:moveTo>
                  <a:cubicBezTo>
                    <a:pt x="1" y="0"/>
                    <a:pt x="1435" y="1835"/>
                    <a:pt x="2136" y="2102"/>
                  </a:cubicBezTo>
                  <a:cubicBezTo>
                    <a:pt x="2341" y="2167"/>
                    <a:pt x="2565" y="2190"/>
                    <a:pt x="2781" y="2190"/>
                  </a:cubicBezTo>
                  <a:cubicBezTo>
                    <a:pt x="3336" y="2190"/>
                    <a:pt x="3837" y="2035"/>
                    <a:pt x="3837" y="2035"/>
                  </a:cubicBezTo>
                  <a:cubicBezTo>
                    <a:pt x="3837" y="2035"/>
                    <a:pt x="3604" y="701"/>
                    <a:pt x="2303" y="334"/>
                  </a:cubicBezTo>
                  <a:cubicBezTo>
                    <a:pt x="1035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9"/>
            <p:cNvSpPr/>
            <p:nvPr/>
          </p:nvSpPr>
          <p:spPr>
            <a:xfrm>
              <a:off x="6941278" y="3630732"/>
              <a:ext cx="119376" cy="109130"/>
            </a:xfrm>
            <a:custGeom>
              <a:avLst/>
              <a:gdLst/>
              <a:ahLst/>
              <a:cxnLst/>
              <a:rect l="l" t="t" r="r" b="b"/>
              <a:pathLst>
                <a:path w="3437" h="3142" extrusionOk="0">
                  <a:moveTo>
                    <a:pt x="1754" y="0"/>
                  </a:moveTo>
                  <a:cubicBezTo>
                    <a:pt x="1638" y="0"/>
                    <a:pt x="1520" y="14"/>
                    <a:pt x="1401" y="42"/>
                  </a:cubicBezTo>
                  <a:cubicBezTo>
                    <a:pt x="534" y="209"/>
                    <a:pt x="0" y="1043"/>
                    <a:pt x="201" y="1910"/>
                  </a:cubicBezTo>
                  <a:cubicBezTo>
                    <a:pt x="347" y="2641"/>
                    <a:pt x="1006" y="3142"/>
                    <a:pt x="1728" y="3142"/>
                  </a:cubicBezTo>
                  <a:cubicBezTo>
                    <a:pt x="1829" y="3142"/>
                    <a:pt x="1932" y="3132"/>
                    <a:pt x="2035" y="3111"/>
                  </a:cubicBezTo>
                  <a:cubicBezTo>
                    <a:pt x="2902" y="2911"/>
                    <a:pt x="3436" y="2077"/>
                    <a:pt x="3236" y="1243"/>
                  </a:cubicBezTo>
                  <a:cubicBezTo>
                    <a:pt x="3093" y="499"/>
                    <a:pt x="2458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9"/>
            <p:cNvSpPr/>
            <p:nvPr/>
          </p:nvSpPr>
          <p:spPr>
            <a:xfrm>
              <a:off x="7562261" y="2616126"/>
              <a:ext cx="24382" cy="25494"/>
            </a:xfrm>
            <a:custGeom>
              <a:avLst/>
              <a:gdLst/>
              <a:ahLst/>
              <a:cxnLst/>
              <a:rect l="l" t="t" r="r" b="b"/>
              <a:pathLst>
                <a:path w="702" h="734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cubicBezTo>
                    <a:pt x="568" y="734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9"/>
            <p:cNvSpPr/>
            <p:nvPr/>
          </p:nvSpPr>
          <p:spPr>
            <a:xfrm>
              <a:off x="7562261" y="2654332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8"/>
                    <a:pt x="1" y="368"/>
                  </a:cubicBezTo>
                  <a:cubicBezTo>
                    <a:pt x="1" y="568"/>
                    <a:pt x="168" y="735"/>
                    <a:pt x="368" y="735"/>
                  </a:cubicBezTo>
                  <a:cubicBezTo>
                    <a:pt x="568" y="735"/>
                    <a:pt x="701" y="568"/>
                    <a:pt x="701" y="368"/>
                  </a:cubicBezTo>
                  <a:cubicBezTo>
                    <a:pt x="701" y="168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9"/>
            <p:cNvSpPr/>
            <p:nvPr/>
          </p:nvSpPr>
          <p:spPr>
            <a:xfrm>
              <a:off x="7562261" y="2692572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8"/>
                    <a:pt x="1" y="368"/>
                  </a:cubicBezTo>
                  <a:cubicBezTo>
                    <a:pt x="1" y="568"/>
                    <a:pt x="168" y="735"/>
                    <a:pt x="368" y="735"/>
                  </a:cubicBezTo>
                  <a:cubicBezTo>
                    <a:pt x="568" y="735"/>
                    <a:pt x="701" y="568"/>
                    <a:pt x="701" y="368"/>
                  </a:cubicBezTo>
                  <a:cubicBezTo>
                    <a:pt x="701" y="168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9"/>
            <p:cNvSpPr/>
            <p:nvPr/>
          </p:nvSpPr>
          <p:spPr>
            <a:xfrm>
              <a:off x="7562261" y="2730813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7"/>
                    <a:pt x="1" y="367"/>
                  </a:cubicBezTo>
                  <a:cubicBezTo>
                    <a:pt x="1" y="568"/>
                    <a:pt x="168" y="734"/>
                    <a:pt x="368" y="734"/>
                  </a:cubicBezTo>
                  <a:cubicBezTo>
                    <a:pt x="568" y="734"/>
                    <a:pt x="701" y="568"/>
                    <a:pt x="701" y="367"/>
                  </a:cubicBezTo>
                  <a:cubicBezTo>
                    <a:pt x="701" y="167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9"/>
            <p:cNvSpPr/>
            <p:nvPr/>
          </p:nvSpPr>
          <p:spPr>
            <a:xfrm>
              <a:off x="7562261" y="2769053"/>
              <a:ext cx="24382" cy="24347"/>
            </a:xfrm>
            <a:custGeom>
              <a:avLst/>
              <a:gdLst/>
              <a:ahLst/>
              <a:cxnLst/>
              <a:rect l="l" t="t" r="r" b="b"/>
              <a:pathLst>
                <a:path w="702" h="701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01"/>
                    <a:pt x="368" y="701"/>
                  </a:cubicBezTo>
                  <a:cubicBezTo>
                    <a:pt x="568" y="701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9"/>
            <p:cNvSpPr/>
            <p:nvPr/>
          </p:nvSpPr>
          <p:spPr>
            <a:xfrm>
              <a:off x="7562261" y="2807294"/>
              <a:ext cx="24382" cy="24347"/>
            </a:xfrm>
            <a:custGeom>
              <a:avLst/>
              <a:gdLst/>
              <a:ahLst/>
              <a:cxnLst/>
              <a:rect l="l" t="t" r="r" b="b"/>
              <a:pathLst>
                <a:path w="702" h="701" extrusionOk="0">
                  <a:moveTo>
                    <a:pt x="368" y="0"/>
                  </a:moveTo>
                  <a:cubicBezTo>
                    <a:pt x="168" y="0"/>
                    <a:pt x="1" y="134"/>
                    <a:pt x="1" y="334"/>
                  </a:cubicBezTo>
                  <a:cubicBezTo>
                    <a:pt x="1" y="567"/>
                    <a:pt x="168" y="701"/>
                    <a:pt x="368" y="701"/>
                  </a:cubicBezTo>
                  <a:cubicBezTo>
                    <a:pt x="568" y="701"/>
                    <a:pt x="701" y="567"/>
                    <a:pt x="701" y="334"/>
                  </a:cubicBezTo>
                  <a:cubicBezTo>
                    <a:pt x="701" y="134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9"/>
            <p:cNvSpPr/>
            <p:nvPr/>
          </p:nvSpPr>
          <p:spPr>
            <a:xfrm>
              <a:off x="7562261" y="2845499"/>
              <a:ext cx="24382" cy="24382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68" y="1"/>
                  </a:moveTo>
                  <a:cubicBezTo>
                    <a:pt x="168" y="1"/>
                    <a:pt x="1" y="134"/>
                    <a:pt x="1" y="334"/>
                  </a:cubicBezTo>
                  <a:cubicBezTo>
                    <a:pt x="1" y="535"/>
                    <a:pt x="168" y="701"/>
                    <a:pt x="368" y="701"/>
                  </a:cubicBezTo>
                  <a:cubicBezTo>
                    <a:pt x="568" y="701"/>
                    <a:pt x="701" y="535"/>
                    <a:pt x="701" y="334"/>
                  </a:cubicBezTo>
                  <a:cubicBezTo>
                    <a:pt x="701" y="134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9"/>
            <p:cNvSpPr/>
            <p:nvPr/>
          </p:nvSpPr>
          <p:spPr>
            <a:xfrm>
              <a:off x="7562261" y="2882594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cubicBezTo>
                    <a:pt x="568" y="734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9"/>
            <p:cNvSpPr/>
            <p:nvPr/>
          </p:nvSpPr>
          <p:spPr>
            <a:xfrm>
              <a:off x="7562261" y="2920834"/>
              <a:ext cx="24382" cy="25494"/>
            </a:xfrm>
            <a:custGeom>
              <a:avLst/>
              <a:gdLst/>
              <a:ahLst/>
              <a:cxnLst/>
              <a:rect l="l" t="t" r="r" b="b"/>
              <a:pathLst>
                <a:path w="702" h="734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cubicBezTo>
                    <a:pt x="568" y="734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9"/>
            <p:cNvSpPr/>
            <p:nvPr/>
          </p:nvSpPr>
          <p:spPr>
            <a:xfrm>
              <a:off x="7562261" y="2959040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8"/>
                    <a:pt x="1" y="368"/>
                  </a:cubicBezTo>
                  <a:cubicBezTo>
                    <a:pt x="1" y="568"/>
                    <a:pt x="168" y="735"/>
                    <a:pt x="368" y="735"/>
                  </a:cubicBezTo>
                  <a:cubicBezTo>
                    <a:pt x="568" y="735"/>
                    <a:pt x="701" y="568"/>
                    <a:pt x="701" y="368"/>
                  </a:cubicBezTo>
                  <a:cubicBezTo>
                    <a:pt x="701" y="168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9"/>
            <p:cNvSpPr/>
            <p:nvPr/>
          </p:nvSpPr>
          <p:spPr>
            <a:xfrm>
              <a:off x="7562261" y="2997280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7"/>
                    <a:pt x="1" y="368"/>
                  </a:cubicBezTo>
                  <a:cubicBezTo>
                    <a:pt x="1" y="568"/>
                    <a:pt x="168" y="735"/>
                    <a:pt x="368" y="735"/>
                  </a:cubicBezTo>
                  <a:cubicBezTo>
                    <a:pt x="568" y="735"/>
                    <a:pt x="701" y="568"/>
                    <a:pt x="701" y="368"/>
                  </a:cubicBezTo>
                  <a:cubicBezTo>
                    <a:pt x="701" y="167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9"/>
            <p:cNvSpPr/>
            <p:nvPr/>
          </p:nvSpPr>
          <p:spPr>
            <a:xfrm>
              <a:off x="7562261" y="3035521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8"/>
                    <a:pt x="168" y="734"/>
                    <a:pt x="368" y="734"/>
                  </a:cubicBezTo>
                  <a:cubicBezTo>
                    <a:pt x="568" y="734"/>
                    <a:pt x="701" y="568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9"/>
            <p:cNvSpPr/>
            <p:nvPr/>
          </p:nvSpPr>
          <p:spPr>
            <a:xfrm>
              <a:off x="7562261" y="2153836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7"/>
                    <a:pt x="1" y="368"/>
                  </a:cubicBezTo>
                  <a:cubicBezTo>
                    <a:pt x="1" y="568"/>
                    <a:pt x="168" y="734"/>
                    <a:pt x="368" y="734"/>
                  </a:cubicBezTo>
                  <a:cubicBezTo>
                    <a:pt x="568" y="734"/>
                    <a:pt x="701" y="568"/>
                    <a:pt x="701" y="368"/>
                  </a:cubicBezTo>
                  <a:cubicBezTo>
                    <a:pt x="701" y="167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9"/>
            <p:cNvSpPr/>
            <p:nvPr/>
          </p:nvSpPr>
          <p:spPr>
            <a:xfrm>
              <a:off x="7562261" y="2192077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cubicBezTo>
                    <a:pt x="568" y="734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9"/>
            <p:cNvSpPr/>
            <p:nvPr/>
          </p:nvSpPr>
          <p:spPr>
            <a:xfrm>
              <a:off x="7562261" y="2230317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cubicBezTo>
                    <a:pt x="568" y="734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9"/>
            <p:cNvSpPr/>
            <p:nvPr/>
          </p:nvSpPr>
          <p:spPr>
            <a:xfrm>
              <a:off x="7562261" y="2268523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8"/>
                    <a:pt x="1" y="368"/>
                  </a:cubicBezTo>
                  <a:cubicBezTo>
                    <a:pt x="1" y="568"/>
                    <a:pt x="168" y="735"/>
                    <a:pt x="368" y="735"/>
                  </a:cubicBezTo>
                  <a:cubicBezTo>
                    <a:pt x="568" y="735"/>
                    <a:pt x="701" y="568"/>
                    <a:pt x="701" y="368"/>
                  </a:cubicBezTo>
                  <a:cubicBezTo>
                    <a:pt x="701" y="168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9"/>
            <p:cNvSpPr/>
            <p:nvPr/>
          </p:nvSpPr>
          <p:spPr>
            <a:xfrm>
              <a:off x="7562261" y="2306764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8"/>
                    <a:pt x="1" y="368"/>
                  </a:cubicBezTo>
                  <a:cubicBezTo>
                    <a:pt x="1" y="568"/>
                    <a:pt x="168" y="735"/>
                    <a:pt x="368" y="735"/>
                  </a:cubicBezTo>
                  <a:cubicBezTo>
                    <a:pt x="568" y="735"/>
                    <a:pt x="701" y="568"/>
                    <a:pt x="701" y="368"/>
                  </a:cubicBezTo>
                  <a:cubicBezTo>
                    <a:pt x="701" y="168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9"/>
            <p:cNvSpPr/>
            <p:nvPr/>
          </p:nvSpPr>
          <p:spPr>
            <a:xfrm>
              <a:off x="7562261" y="2345004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7"/>
                    <a:pt x="1" y="367"/>
                  </a:cubicBezTo>
                  <a:cubicBezTo>
                    <a:pt x="1" y="568"/>
                    <a:pt x="168" y="734"/>
                    <a:pt x="368" y="734"/>
                  </a:cubicBezTo>
                  <a:cubicBezTo>
                    <a:pt x="568" y="734"/>
                    <a:pt x="701" y="568"/>
                    <a:pt x="701" y="367"/>
                  </a:cubicBezTo>
                  <a:cubicBezTo>
                    <a:pt x="701" y="167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9"/>
            <p:cNvSpPr/>
            <p:nvPr/>
          </p:nvSpPr>
          <p:spPr>
            <a:xfrm>
              <a:off x="7562261" y="2383245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cubicBezTo>
                    <a:pt x="568" y="734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9"/>
            <p:cNvSpPr/>
            <p:nvPr/>
          </p:nvSpPr>
          <p:spPr>
            <a:xfrm>
              <a:off x="7562261" y="2421485"/>
              <a:ext cx="24382" cy="24347"/>
            </a:xfrm>
            <a:custGeom>
              <a:avLst/>
              <a:gdLst/>
              <a:ahLst/>
              <a:cxnLst/>
              <a:rect l="l" t="t" r="r" b="b"/>
              <a:pathLst>
                <a:path w="702" h="701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01"/>
                    <a:pt x="368" y="701"/>
                  </a:cubicBezTo>
                  <a:cubicBezTo>
                    <a:pt x="568" y="701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9"/>
            <p:cNvSpPr/>
            <p:nvPr/>
          </p:nvSpPr>
          <p:spPr>
            <a:xfrm>
              <a:off x="7562261" y="2459691"/>
              <a:ext cx="24382" cy="24382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68" y="1"/>
                  </a:moveTo>
                  <a:cubicBezTo>
                    <a:pt x="168" y="1"/>
                    <a:pt x="1" y="134"/>
                    <a:pt x="1" y="334"/>
                  </a:cubicBezTo>
                  <a:cubicBezTo>
                    <a:pt x="1" y="535"/>
                    <a:pt x="168" y="701"/>
                    <a:pt x="368" y="701"/>
                  </a:cubicBezTo>
                  <a:cubicBezTo>
                    <a:pt x="568" y="701"/>
                    <a:pt x="701" y="535"/>
                    <a:pt x="701" y="334"/>
                  </a:cubicBezTo>
                  <a:cubicBezTo>
                    <a:pt x="701" y="134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9"/>
            <p:cNvSpPr/>
            <p:nvPr/>
          </p:nvSpPr>
          <p:spPr>
            <a:xfrm>
              <a:off x="7562261" y="2496785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cubicBezTo>
                    <a:pt x="568" y="734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9"/>
            <p:cNvSpPr/>
            <p:nvPr/>
          </p:nvSpPr>
          <p:spPr>
            <a:xfrm>
              <a:off x="7562261" y="2535026"/>
              <a:ext cx="24382" cy="25494"/>
            </a:xfrm>
            <a:custGeom>
              <a:avLst/>
              <a:gdLst/>
              <a:ahLst/>
              <a:cxnLst/>
              <a:rect l="l" t="t" r="r" b="b"/>
              <a:pathLst>
                <a:path w="702" h="734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cubicBezTo>
                    <a:pt x="568" y="734"/>
                    <a:pt x="701" y="567"/>
                    <a:pt x="701" y="367"/>
                  </a:cubicBez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9"/>
            <p:cNvSpPr/>
            <p:nvPr/>
          </p:nvSpPr>
          <p:spPr>
            <a:xfrm>
              <a:off x="7562261" y="2573231"/>
              <a:ext cx="24382" cy="25528"/>
            </a:xfrm>
            <a:custGeom>
              <a:avLst/>
              <a:gdLst/>
              <a:ahLst/>
              <a:cxnLst/>
              <a:rect l="l" t="t" r="r" b="b"/>
              <a:pathLst>
                <a:path w="702" h="735" extrusionOk="0">
                  <a:moveTo>
                    <a:pt x="368" y="1"/>
                  </a:moveTo>
                  <a:cubicBezTo>
                    <a:pt x="168" y="1"/>
                    <a:pt x="1" y="168"/>
                    <a:pt x="1" y="368"/>
                  </a:cubicBezTo>
                  <a:cubicBezTo>
                    <a:pt x="1" y="568"/>
                    <a:pt x="168" y="735"/>
                    <a:pt x="368" y="735"/>
                  </a:cubicBezTo>
                  <a:cubicBezTo>
                    <a:pt x="568" y="735"/>
                    <a:pt x="701" y="568"/>
                    <a:pt x="701" y="368"/>
                  </a:cubicBezTo>
                  <a:cubicBezTo>
                    <a:pt x="701" y="168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9"/>
            <p:cNvSpPr/>
            <p:nvPr/>
          </p:nvSpPr>
          <p:spPr>
            <a:xfrm>
              <a:off x="7329414" y="2638112"/>
              <a:ext cx="25494" cy="24382"/>
            </a:xfrm>
            <a:custGeom>
              <a:avLst/>
              <a:gdLst/>
              <a:ahLst/>
              <a:cxnLst/>
              <a:rect l="l" t="t" r="r" b="b"/>
              <a:pathLst>
                <a:path w="734" h="702" extrusionOk="0">
                  <a:moveTo>
                    <a:pt x="367" y="1"/>
                  </a:moveTo>
                  <a:cubicBezTo>
                    <a:pt x="167" y="1"/>
                    <a:pt x="0" y="134"/>
                    <a:pt x="0" y="334"/>
                  </a:cubicBezTo>
                  <a:cubicBezTo>
                    <a:pt x="0" y="535"/>
                    <a:pt x="167" y="701"/>
                    <a:pt x="367" y="701"/>
                  </a:cubicBezTo>
                  <a:cubicBezTo>
                    <a:pt x="567" y="701"/>
                    <a:pt x="734" y="535"/>
                    <a:pt x="734" y="334"/>
                  </a:cubicBezTo>
                  <a:cubicBezTo>
                    <a:pt x="734" y="134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9"/>
            <p:cNvSpPr/>
            <p:nvPr/>
          </p:nvSpPr>
          <p:spPr>
            <a:xfrm>
              <a:off x="7329414" y="2675206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34"/>
                    <a:pt x="367" y="734"/>
                  </a:cubicBezTo>
                  <a:cubicBezTo>
                    <a:pt x="567" y="734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9"/>
            <p:cNvSpPr/>
            <p:nvPr/>
          </p:nvSpPr>
          <p:spPr>
            <a:xfrm>
              <a:off x="7329414" y="2713446"/>
              <a:ext cx="25494" cy="25494"/>
            </a:xfrm>
            <a:custGeom>
              <a:avLst/>
              <a:gdLst/>
              <a:ahLst/>
              <a:cxnLst/>
              <a:rect l="l" t="t" r="r" b="b"/>
              <a:pathLst>
                <a:path w="734" h="734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34"/>
                    <a:pt x="367" y="734"/>
                  </a:cubicBezTo>
                  <a:cubicBezTo>
                    <a:pt x="567" y="734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9"/>
            <p:cNvSpPr/>
            <p:nvPr/>
          </p:nvSpPr>
          <p:spPr>
            <a:xfrm>
              <a:off x="7329414" y="2751652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1"/>
                  </a:moveTo>
                  <a:cubicBezTo>
                    <a:pt x="167" y="1"/>
                    <a:pt x="0" y="168"/>
                    <a:pt x="0" y="368"/>
                  </a:cubicBezTo>
                  <a:cubicBezTo>
                    <a:pt x="0" y="568"/>
                    <a:pt x="167" y="735"/>
                    <a:pt x="367" y="735"/>
                  </a:cubicBezTo>
                  <a:cubicBezTo>
                    <a:pt x="567" y="735"/>
                    <a:pt x="734" y="568"/>
                    <a:pt x="734" y="368"/>
                  </a:cubicBezTo>
                  <a:cubicBezTo>
                    <a:pt x="734" y="168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9"/>
            <p:cNvSpPr/>
            <p:nvPr/>
          </p:nvSpPr>
          <p:spPr>
            <a:xfrm>
              <a:off x="7329414" y="2789893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1"/>
                  </a:moveTo>
                  <a:cubicBezTo>
                    <a:pt x="167" y="1"/>
                    <a:pt x="0" y="168"/>
                    <a:pt x="0" y="368"/>
                  </a:cubicBezTo>
                  <a:cubicBezTo>
                    <a:pt x="0" y="568"/>
                    <a:pt x="167" y="735"/>
                    <a:pt x="367" y="735"/>
                  </a:cubicBezTo>
                  <a:cubicBezTo>
                    <a:pt x="567" y="735"/>
                    <a:pt x="734" y="568"/>
                    <a:pt x="734" y="368"/>
                  </a:cubicBezTo>
                  <a:cubicBezTo>
                    <a:pt x="734" y="168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9"/>
            <p:cNvSpPr/>
            <p:nvPr/>
          </p:nvSpPr>
          <p:spPr>
            <a:xfrm>
              <a:off x="7329414" y="2828133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1"/>
                  </a:moveTo>
                  <a:cubicBezTo>
                    <a:pt x="167" y="1"/>
                    <a:pt x="0" y="167"/>
                    <a:pt x="0" y="367"/>
                  </a:cubicBezTo>
                  <a:cubicBezTo>
                    <a:pt x="0" y="568"/>
                    <a:pt x="167" y="734"/>
                    <a:pt x="367" y="734"/>
                  </a:cubicBezTo>
                  <a:cubicBezTo>
                    <a:pt x="567" y="734"/>
                    <a:pt x="734" y="568"/>
                    <a:pt x="734" y="367"/>
                  </a:cubicBezTo>
                  <a:cubicBezTo>
                    <a:pt x="734" y="167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9"/>
            <p:cNvSpPr/>
            <p:nvPr/>
          </p:nvSpPr>
          <p:spPr>
            <a:xfrm>
              <a:off x="7329414" y="2866374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34"/>
                    <a:pt x="367" y="734"/>
                  </a:cubicBezTo>
                  <a:cubicBezTo>
                    <a:pt x="567" y="734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9"/>
            <p:cNvSpPr/>
            <p:nvPr/>
          </p:nvSpPr>
          <p:spPr>
            <a:xfrm>
              <a:off x="7329414" y="2904614"/>
              <a:ext cx="25494" cy="25494"/>
            </a:xfrm>
            <a:custGeom>
              <a:avLst/>
              <a:gdLst/>
              <a:ahLst/>
              <a:cxnLst/>
              <a:rect l="l" t="t" r="r" b="b"/>
              <a:pathLst>
                <a:path w="734" h="734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34"/>
                    <a:pt x="367" y="734"/>
                  </a:cubicBezTo>
                  <a:cubicBezTo>
                    <a:pt x="567" y="734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9"/>
            <p:cNvSpPr/>
            <p:nvPr/>
          </p:nvSpPr>
          <p:spPr>
            <a:xfrm>
              <a:off x="7329414" y="2942820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1"/>
                  </a:moveTo>
                  <a:cubicBezTo>
                    <a:pt x="167" y="1"/>
                    <a:pt x="0" y="168"/>
                    <a:pt x="0" y="368"/>
                  </a:cubicBezTo>
                  <a:cubicBezTo>
                    <a:pt x="0" y="568"/>
                    <a:pt x="167" y="735"/>
                    <a:pt x="367" y="735"/>
                  </a:cubicBezTo>
                  <a:cubicBezTo>
                    <a:pt x="567" y="735"/>
                    <a:pt x="734" y="568"/>
                    <a:pt x="734" y="368"/>
                  </a:cubicBezTo>
                  <a:cubicBezTo>
                    <a:pt x="734" y="168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9"/>
            <p:cNvSpPr/>
            <p:nvPr/>
          </p:nvSpPr>
          <p:spPr>
            <a:xfrm>
              <a:off x="7329414" y="2981060"/>
              <a:ext cx="25494" cy="24382"/>
            </a:xfrm>
            <a:custGeom>
              <a:avLst/>
              <a:gdLst/>
              <a:ahLst/>
              <a:cxnLst/>
              <a:rect l="l" t="t" r="r" b="b"/>
              <a:pathLst>
                <a:path w="734" h="702" extrusionOk="0">
                  <a:moveTo>
                    <a:pt x="367" y="1"/>
                  </a:moveTo>
                  <a:cubicBezTo>
                    <a:pt x="167" y="1"/>
                    <a:pt x="0" y="167"/>
                    <a:pt x="0" y="334"/>
                  </a:cubicBezTo>
                  <a:cubicBezTo>
                    <a:pt x="0" y="568"/>
                    <a:pt x="167" y="701"/>
                    <a:pt x="367" y="701"/>
                  </a:cubicBezTo>
                  <a:cubicBezTo>
                    <a:pt x="567" y="701"/>
                    <a:pt x="734" y="568"/>
                    <a:pt x="734" y="334"/>
                  </a:cubicBezTo>
                  <a:cubicBezTo>
                    <a:pt x="734" y="167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9"/>
            <p:cNvSpPr/>
            <p:nvPr/>
          </p:nvSpPr>
          <p:spPr>
            <a:xfrm>
              <a:off x="7329414" y="3019301"/>
              <a:ext cx="25494" cy="24347"/>
            </a:xfrm>
            <a:custGeom>
              <a:avLst/>
              <a:gdLst/>
              <a:ahLst/>
              <a:cxnLst/>
              <a:rect l="l" t="t" r="r" b="b"/>
              <a:pathLst>
                <a:path w="734" h="701" extrusionOk="0">
                  <a:moveTo>
                    <a:pt x="367" y="0"/>
                  </a:moveTo>
                  <a:cubicBezTo>
                    <a:pt x="167" y="0"/>
                    <a:pt x="0" y="134"/>
                    <a:pt x="0" y="334"/>
                  </a:cubicBezTo>
                  <a:cubicBezTo>
                    <a:pt x="0" y="534"/>
                    <a:pt x="167" y="701"/>
                    <a:pt x="367" y="701"/>
                  </a:cubicBezTo>
                  <a:cubicBezTo>
                    <a:pt x="567" y="701"/>
                    <a:pt x="734" y="534"/>
                    <a:pt x="734" y="334"/>
                  </a:cubicBezTo>
                  <a:cubicBezTo>
                    <a:pt x="734" y="134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9"/>
            <p:cNvSpPr/>
            <p:nvPr/>
          </p:nvSpPr>
          <p:spPr>
            <a:xfrm>
              <a:off x="7329414" y="3056360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1"/>
                  </a:moveTo>
                  <a:cubicBezTo>
                    <a:pt x="167" y="1"/>
                    <a:pt x="0" y="168"/>
                    <a:pt x="0" y="368"/>
                  </a:cubicBezTo>
                  <a:cubicBezTo>
                    <a:pt x="0" y="568"/>
                    <a:pt x="167" y="735"/>
                    <a:pt x="367" y="735"/>
                  </a:cubicBezTo>
                  <a:cubicBezTo>
                    <a:pt x="567" y="735"/>
                    <a:pt x="734" y="568"/>
                    <a:pt x="734" y="368"/>
                  </a:cubicBezTo>
                  <a:cubicBezTo>
                    <a:pt x="734" y="168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9"/>
            <p:cNvSpPr/>
            <p:nvPr/>
          </p:nvSpPr>
          <p:spPr>
            <a:xfrm>
              <a:off x="7329414" y="2175857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34"/>
                    <a:pt x="367" y="734"/>
                  </a:cubicBezTo>
                  <a:cubicBezTo>
                    <a:pt x="567" y="734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9"/>
            <p:cNvSpPr/>
            <p:nvPr/>
          </p:nvSpPr>
          <p:spPr>
            <a:xfrm>
              <a:off x="7329414" y="2214097"/>
              <a:ext cx="25494" cy="24347"/>
            </a:xfrm>
            <a:custGeom>
              <a:avLst/>
              <a:gdLst/>
              <a:ahLst/>
              <a:cxnLst/>
              <a:rect l="l" t="t" r="r" b="b"/>
              <a:pathLst>
                <a:path w="734" h="701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01"/>
                    <a:pt x="367" y="701"/>
                  </a:cubicBezTo>
                  <a:cubicBezTo>
                    <a:pt x="567" y="701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9"/>
            <p:cNvSpPr/>
            <p:nvPr/>
          </p:nvSpPr>
          <p:spPr>
            <a:xfrm>
              <a:off x="7329414" y="2252303"/>
              <a:ext cx="25494" cy="24382"/>
            </a:xfrm>
            <a:custGeom>
              <a:avLst/>
              <a:gdLst/>
              <a:ahLst/>
              <a:cxnLst/>
              <a:rect l="l" t="t" r="r" b="b"/>
              <a:pathLst>
                <a:path w="734" h="702" extrusionOk="0">
                  <a:moveTo>
                    <a:pt x="367" y="1"/>
                  </a:moveTo>
                  <a:cubicBezTo>
                    <a:pt x="167" y="1"/>
                    <a:pt x="0" y="134"/>
                    <a:pt x="0" y="335"/>
                  </a:cubicBezTo>
                  <a:cubicBezTo>
                    <a:pt x="0" y="535"/>
                    <a:pt x="167" y="701"/>
                    <a:pt x="367" y="701"/>
                  </a:cubicBezTo>
                  <a:cubicBezTo>
                    <a:pt x="567" y="701"/>
                    <a:pt x="734" y="535"/>
                    <a:pt x="734" y="335"/>
                  </a:cubicBezTo>
                  <a:cubicBezTo>
                    <a:pt x="734" y="134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9"/>
            <p:cNvSpPr/>
            <p:nvPr/>
          </p:nvSpPr>
          <p:spPr>
            <a:xfrm>
              <a:off x="7329414" y="2289397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34"/>
                    <a:pt x="367" y="734"/>
                  </a:cubicBezTo>
                  <a:cubicBezTo>
                    <a:pt x="567" y="734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9"/>
            <p:cNvSpPr/>
            <p:nvPr/>
          </p:nvSpPr>
          <p:spPr>
            <a:xfrm>
              <a:off x="7329414" y="2327638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34"/>
                    <a:pt x="367" y="734"/>
                  </a:cubicBezTo>
                  <a:cubicBezTo>
                    <a:pt x="567" y="734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9"/>
            <p:cNvSpPr/>
            <p:nvPr/>
          </p:nvSpPr>
          <p:spPr>
            <a:xfrm>
              <a:off x="7329414" y="2365844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1"/>
                  </a:moveTo>
                  <a:cubicBezTo>
                    <a:pt x="167" y="1"/>
                    <a:pt x="0" y="168"/>
                    <a:pt x="0" y="368"/>
                  </a:cubicBezTo>
                  <a:cubicBezTo>
                    <a:pt x="0" y="568"/>
                    <a:pt x="167" y="735"/>
                    <a:pt x="367" y="735"/>
                  </a:cubicBezTo>
                  <a:cubicBezTo>
                    <a:pt x="567" y="735"/>
                    <a:pt x="734" y="568"/>
                    <a:pt x="734" y="368"/>
                  </a:cubicBezTo>
                  <a:cubicBezTo>
                    <a:pt x="734" y="168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9"/>
            <p:cNvSpPr/>
            <p:nvPr/>
          </p:nvSpPr>
          <p:spPr>
            <a:xfrm>
              <a:off x="7329414" y="2404084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1"/>
                  </a:moveTo>
                  <a:cubicBezTo>
                    <a:pt x="167" y="1"/>
                    <a:pt x="0" y="168"/>
                    <a:pt x="0" y="368"/>
                  </a:cubicBezTo>
                  <a:cubicBezTo>
                    <a:pt x="0" y="568"/>
                    <a:pt x="167" y="735"/>
                    <a:pt x="367" y="735"/>
                  </a:cubicBezTo>
                  <a:cubicBezTo>
                    <a:pt x="567" y="735"/>
                    <a:pt x="734" y="568"/>
                    <a:pt x="734" y="368"/>
                  </a:cubicBezTo>
                  <a:cubicBezTo>
                    <a:pt x="734" y="168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9"/>
            <p:cNvSpPr/>
            <p:nvPr/>
          </p:nvSpPr>
          <p:spPr>
            <a:xfrm>
              <a:off x="7329414" y="2442325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1"/>
                  </a:moveTo>
                  <a:cubicBezTo>
                    <a:pt x="167" y="1"/>
                    <a:pt x="0" y="167"/>
                    <a:pt x="0" y="367"/>
                  </a:cubicBezTo>
                  <a:cubicBezTo>
                    <a:pt x="0" y="568"/>
                    <a:pt x="167" y="734"/>
                    <a:pt x="367" y="734"/>
                  </a:cubicBezTo>
                  <a:cubicBezTo>
                    <a:pt x="567" y="734"/>
                    <a:pt x="734" y="568"/>
                    <a:pt x="734" y="367"/>
                  </a:cubicBezTo>
                  <a:cubicBezTo>
                    <a:pt x="734" y="167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9"/>
            <p:cNvSpPr/>
            <p:nvPr/>
          </p:nvSpPr>
          <p:spPr>
            <a:xfrm>
              <a:off x="7329414" y="2480565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34"/>
                    <a:pt x="367" y="734"/>
                  </a:cubicBezTo>
                  <a:cubicBezTo>
                    <a:pt x="567" y="734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9"/>
            <p:cNvSpPr/>
            <p:nvPr/>
          </p:nvSpPr>
          <p:spPr>
            <a:xfrm>
              <a:off x="7329414" y="2518806"/>
              <a:ext cx="25494" cy="25494"/>
            </a:xfrm>
            <a:custGeom>
              <a:avLst/>
              <a:gdLst/>
              <a:ahLst/>
              <a:cxnLst/>
              <a:rect l="l" t="t" r="r" b="b"/>
              <a:pathLst>
                <a:path w="734" h="734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7"/>
                    <a:pt x="167" y="734"/>
                    <a:pt x="367" y="734"/>
                  </a:cubicBezTo>
                  <a:cubicBezTo>
                    <a:pt x="567" y="734"/>
                    <a:pt x="734" y="567"/>
                    <a:pt x="734" y="367"/>
                  </a:cubicBez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9"/>
            <p:cNvSpPr/>
            <p:nvPr/>
          </p:nvSpPr>
          <p:spPr>
            <a:xfrm>
              <a:off x="7329414" y="2557011"/>
              <a:ext cx="25494" cy="25528"/>
            </a:xfrm>
            <a:custGeom>
              <a:avLst/>
              <a:gdLst/>
              <a:ahLst/>
              <a:cxnLst/>
              <a:rect l="l" t="t" r="r" b="b"/>
              <a:pathLst>
                <a:path w="734" h="735" extrusionOk="0">
                  <a:moveTo>
                    <a:pt x="367" y="1"/>
                  </a:moveTo>
                  <a:cubicBezTo>
                    <a:pt x="167" y="1"/>
                    <a:pt x="0" y="168"/>
                    <a:pt x="0" y="368"/>
                  </a:cubicBezTo>
                  <a:cubicBezTo>
                    <a:pt x="0" y="568"/>
                    <a:pt x="167" y="735"/>
                    <a:pt x="367" y="735"/>
                  </a:cubicBezTo>
                  <a:cubicBezTo>
                    <a:pt x="567" y="735"/>
                    <a:pt x="734" y="568"/>
                    <a:pt x="734" y="368"/>
                  </a:cubicBezTo>
                  <a:cubicBezTo>
                    <a:pt x="734" y="168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9"/>
            <p:cNvSpPr/>
            <p:nvPr/>
          </p:nvSpPr>
          <p:spPr>
            <a:xfrm>
              <a:off x="7329414" y="2595252"/>
              <a:ext cx="25494" cy="24382"/>
            </a:xfrm>
            <a:custGeom>
              <a:avLst/>
              <a:gdLst/>
              <a:ahLst/>
              <a:cxnLst/>
              <a:rect l="l" t="t" r="r" b="b"/>
              <a:pathLst>
                <a:path w="734" h="702" extrusionOk="0">
                  <a:moveTo>
                    <a:pt x="367" y="1"/>
                  </a:moveTo>
                  <a:cubicBezTo>
                    <a:pt x="167" y="1"/>
                    <a:pt x="0" y="167"/>
                    <a:pt x="0" y="368"/>
                  </a:cubicBezTo>
                  <a:cubicBezTo>
                    <a:pt x="0" y="568"/>
                    <a:pt x="167" y="701"/>
                    <a:pt x="367" y="701"/>
                  </a:cubicBezTo>
                  <a:cubicBezTo>
                    <a:pt x="567" y="701"/>
                    <a:pt x="734" y="568"/>
                    <a:pt x="734" y="368"/>
                  </a:cubicBezTo>
                  <a:cubicBezTo>
                    <a:pt x="734" y="167"/>
                    <a:pt x="567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9"/>
            <p:cNvSpPr/>
            <p:nvPr/>
          </p:nvSpPr>
          <p:spPr>
            <a:xfrm>
              <a:off x="7790523" y="2646239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8"/>
                    <a:pt x="134" y="734"/>
                    <a:pt x="334" y="734"/>
                  </a:cubicBezTo>
                  <a:cubicBezTo>
                    <a:pt x="534" y="734"/>
                    <a:pt x="701" y="568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9"/>
            <p:cNvSpPr/>
            <p:nvPr/>
          </p:nvSpPr>
          <p:spPr>
            <a:xfrm>
              <a:off x="7790523" y="2684480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7"/>
                    <a:pt x="134" y="734"/>
                    <a:pt x="334" y="734"/>
                  </a:cubicBezTo>
                  <a:cubicBezTo>
                    <a:pt x="534" y="734"/>
                    <a:pt x="701" y="5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9"/>
            <p:cNvSpPr/>
            <p:nvPr/>
          </p:nvSpPr>
          <p:spPr>
            <a:xfrm>
              <a:off x="7790523" y="2722720"/>
              <a:ext cx="24347" cy="25494"/>
            </a:xfrm>
            <a:custGeom>
              <a:avLst/>
              <a:gdLst/>
              <a:ahLst/>
              <a:cxnLst/>
              <a:rect l="l" t="t" r="r" b="b"/>
              <a:pathLst>
                <a:path w="701" h="734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7"/>
                    <a:pt x="134" y="734"/>
                    <a:pt x="334" y="734"/>
                  </a:cubicBezTo>
                  <a:cubicBezTo>
                    <a:pt x="534" y="734"/>
                    <a:pt x="701" y="5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9"/>
            <p:cNvSpPr/>
            <p:nvPr/>
          </p:nvSpPr>
          <p:spPr>
            <a:xfrm>
              <a:off x="7790523" y="2760926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1"/>
                  </a:moveTo>
                  <a:cubicBezTo>
                    <a:pt x="134" y="1"/>
                    <a:pt x="0" y="168"/>
                    <a:pt x="0" y="368"/>
                  </a:cubicBezTo>
                  <a:cubicBezTo>
                    <a:pt x="0" y="568"/>
                    <a:pt x="134" y="735"/>
                    <a:pt x="334" y="735"/>
                  </a:cubicBezTo>
                  <a:cubicBezTo>
                    <a:pt x="534" y="735"/>
                    <a:pt x="701" y="568"/>
                    <a:pt x="701" y="368"/>
                  </a:cubicBezTo>
                  <a:cubicBezTo>
                    <a:pt x="701" y="168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9"/>
            <p:cNvSpPr/>
            <p:nvPr/>
          </p:nvSpPr>
          <p:spPr>
            <a:xfrm>
              <a:off x="7790523" y="2799166"/>
              <a:ext cx="24347" cy="24382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34" y="1"/>
                  </a:moveTo>
                  <a:cubicBezTo>
                    <a:pt x="134" y="1"/>
                    <a:pt x="0" y="167"/>
                    <a:pt x="0" y="368"/>
                  </a:cubicBezTo>
                  <a:cubicBezTo>
                    <a:pt x="0" y="568"/>
                    <a:pt x="134" y="701"/>
                    <a:pt x="334" y="701"/>
                  </a:cubicBezTo>
                  <a:cubicBezTo>
                    <a:pt x="534" y="701"/>
                    <a:pt x="701" y="568"/>
                    <a:pt x="701" y="368"/>
                  </a:cubicBezTo>
                  <a:cubicBezTo>
                    <a:pt x="701" y="167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9"/>
            <p:cNvSpPr/>
            <p:nvPr/>
          </p:nvSpPr>
          <p:spPr>
            <a:xfrm>
              <a:off x="7790523" y="2837407"/>
              <a:ext cx="24347" cy="24347"/>
            </a:xfrm>
            <a:custGeom>
              <a:avLst/>
              <a:gdLst/>
              <a:ahLst/>
              <a:cxnLst/>
              <a:rect l="l" t="t" r="r" b="b"/>
              <a:pathLst>
                <a:path w="701" h="701" extrusionOk="0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34"/>
                    <a:pt x="134" y="701"/>
                    <a:pt x="334" y="701"/>
                  </a:cubicBezTo>
                  <a:cubicBezTo>
                    <a:pt x="534" y="701"/>
                    <a:pt x="701" y="534"/>
                    <a:pt x="701" y="334"/>
                  </a:cubicBezTo>
                  <a:cubicBezTo>
                    <a:pt x="701" y="134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9"/>
            <p:cNvSpPr/>
            <p:nvPr/>
          </p:nvSpPr>
          <p:spPr>
            <a:xfrm>
              <a:off x="7790523" y="2874466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1"/>
                  </a:moveTo>
                  <a:cubicBezTo>
                    <a:pt x="134" y="1"/>
                    <a:pt x="0" y="168"/>
                    <a:pt x="0" y="368"/>
                  </a:cubicBezTo>
                  <a:cubicBezTo>
                    <a:pt x="0" y="568"/>
                    <a:pt x="134" y="735"/>
                    <a:pt x="334" y="735"/>
                  </a:cubicBezTo>
                  <a:cubicBezTo>
                    <a:pt x="534" y="735"/>
                    <a:pt x="701" y="568"/>
                    <a:pt x="701" y="368"/>
                  </a:cubicBezTo>
                  <a:cubicBezTo>
                    <a:pt x="701" y="168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9"/>
            <p:cNvSpPr/>
            <p:nvPr/>
          </p:nvSpPr>
          <p:spPr>
            <a:xfrm>
              <a:off x="7790523" y="2912707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1"/>
                  </a:moveTo>
                  <a:cubicBezTo>
                    <a:pt x="134" y="1"/>
                    <a:pt x="0" y="167"/>
                    <a:pt x="0" y="368"/>
                  </a:cubicBezTo>
                  <a:cubicBezTo>
                    <a:pt x="0" y="568"/>
                    <a:pt x="134" y="734"/>
                    <a:pt x="334" y="734"/>
                  </a:cubicBezTo>
                  <a:cubicBezTo>
                    <a:pt x="534" y="734"/>
                    <a:pt x="701" y="568"/>
                    <a:pt x="701" y="368"/>
                  </a:cubicBezTo>
                  <a:cubicBezTo>
                    <a:pt x="701" y="167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9"/>
            <p:cNvSpPr/>
            <p:nvPr/>
          </p:nvSpPr>
          <p:spPr>
            <a:xfrm>
              <a:off x="7790523" y="2950947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7"/>
                    <a:pt x="134" y="734"/>
                    <a:pt x="334" y="734"/>
                  </a:cubicBezTo>
                  <a:cubicBezTo>
                    <a:pt x="534" y="734"/>
                    <a:pt x="701" y="5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9"/>
            <p:cNvSpPr/>
            <p:nvPr/>
          </p:nvSpPr>
          <p:spPr>
            <a:xfrm>
              <a:off x="7790523" y="2989188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7"/>
                    <a:pt x="134" y="734"/>
                    <a:pt x="334" y="734"/>
                  </a:cubicBezTo>
                  <a:cubicBezTo>
                    <a:pt x="534" y="734"/>
                    <a:pt x="701" y="5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9"/>
            <p:cNvSpPr/>
            <p:nvPr/>
          </p:nvSpPr>
          <p:spPr>
            <a:xfrm>
              <a:off x="7790523" y="3027394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1"/>
                  </a:moveTo>
                  <a:cubicBezTo>
                    <a:pt x="134" y="1"/>
                    <a:pt x="0" y="168"/>
                    <a:pt x="0" y="368"/>
                  </a:cubicBezTo>
                  <a:cubicBezTo>
                    <a:pt x="0" y="568"/>
                    <a:pt x="134" y="735"/>
                    <a:pt x="334" y="735"/>
                  </a:cubicBezTo>
                  <a:cubicBezTo>
                    <a:pt x="534" y="735"/>
                    <a:pt x="701" y="568"/>
                    <a:pt x="701" y="368"/>
                  </a:cubicBezTo>
                  <a:cubicBezTo>
                    <a:pt x="701" y="168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9"/>
            <p:cNvSpPr/>
            <p:nvPr/>
          </p:nvSpPr>
          <p:spPr>
            <a:xfrm>
              <a:off x="7790523" y="3065634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1"/>
                  </a:moveTo>
                  <a:cubicBezTo>
                    <a:pt x="134" y="1"/>
                    <a:pt x="0" y="168"/>
                    <a:pt x="0" y="368"/>
                  </a:cubicBezTo>
                  <a:cubicBezTo>
                    <a:pt x="0" y="568"/>
                    <a:pt x="134" y="735"/>
                    <a:pt x="334" y="735"/>
                  </a:cubicBezTo>
                  <a:cubicBezTo>
                    <a:pt x="534" y="735"/>
                    <a:pt x="701" y="568"/>
                    <a:pt x="701" y="368"/>
                  </a:cubicBezTo>
                  <a:cubicBezTo>
                    <a:pt x="701" y="168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9"/>
            <p:cNvSpPr/>
            <p:nvPr/>
          </p:nvSpPr>
          <p:spPr>
            <a:xfrm>
              <a:off x="7790523" y="2183950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1"/>
                  </a:moveTo>
                  <a:cubicBezTo>
                    <a:pt x="134" y="1"/>
                    <a:pt x="0" y="168"/>
                    <a:pt x="0" y="368"/>
                  </a:cubicBezTo>
                  <a:cubicBezTo>
                    <a:pt x="0" y="568"/>
                    <a:pt x="134" y="735"/>
                    <a:pt x="334" y="735"/>
                  </a:cubicBezTo>
                  <a:cubicBezTo>
                    <a:pt x="534" y="735"/>
                    <a:pt x="701" y="568"/>
                    <a:pt x="701" y="368"/>
                  </a:cubicBezTo>
                  <a:cubicBezTo>
                    <a:pt x="701" y="168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9"/>
            <p:cNvSpPr/>
            <p:nvPr/>
          </p:nvSpPr>
          <p:spPr>
            <a:xfrm>
              <a:off x="7790523" y="2222190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1"/>
                  </a:moveTo>
                  <a:cubicBezTo>
                    <a:pt x="134" y="1"/>
                    <a:pt x="0" y="167"/>
                    <a:pt x="0" y="368"/>
                  </a:cubicBezTo>
                  <a:cubicBezTo>
                    <a:pt x="0" y="568"/>
                    <a:pt x="134" y="735"/>
                    <a:pt x="334" y="735"/>
                  </a:cubicBezTo>
                  <a:cubicBezTo>
                    <a:pt x="534" y="735"/>
                    <a:pt x="701" y="568"/>
                    <a:pt x="701" y="368"/>
                  </a:cubicBezTo>
                  <a:cubicBezTo>
                    <a:pt x="701" y="167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9"/>
            <p:cNvSpPr/>
            <p:nvPr/>
          </p:nvSpPr>
          <p:spPr>
            <a:xfrm>
              <a:off x="7790523" y="2260430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8"/>
                    <a:pt x="134" y="734"/>
                    <a:pt x="334" y="734"/>
                  </a:cubicBezTo>
                  <a:cubicBezTo>
                    <a:pt x="534" y="734"/>
                    <a:pt x="701" y="568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9"/>
            <p:cNvSpPr/>
            <p:nvPr/>
          </p:nvSpPr>
          <p:spPr>
            <a:xfrm>
              <a:off x="7790523" y="2298671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7"/>
                    <a:pt x="134" y="734"/>
                    <a:pt x="334" y="734"/>
                  </a:cubicBezTo>
                  <a:cubicBezTo>
                    <a:pt x="534" y="734"/>
                    <a:pt x="701" y="5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9"/>
            <p:cNvSpPr/>
            <p:nvPr/>
          </p:nvSpPr>
          <p:spPr>
            <a:xfrm>
              <a:off x="7790523" y="2336911"/>
              <a:ext cx="24347" cy="25494"/>
            </a:xfrm>
            <a:custGeom>
              <a:avLst/>
              <a:gdLst/>
              <a:ahLst/>
              <a:cxnLst/>
              <a:rect l="l" t="t" r="r" b="b"/>
              <a:pathLst>
                <a:path w="701" h="734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7"/>
                    <a:pt x="134" y="734"/>
                    <a:pt x="334" y="734"/>
                  </a:cubicBezTo>
                  <a:cubicBezTo>
                    <a:pt x="534" y="734"/>
                    <a:pt x="701" y="5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9"/>
            <p:cNvSpPr/>
            <p:nvPr/>
          </p:nvSpPr>
          <p:spPr>
            <a:xfrm>
              <a:off x="7790523" y="2375117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1"/>
                  </a:moveTo>
                  <a:cubicBezTo>
                    <a:pt x="134" y="1"/>
                    <a:pt x="0" y="168"/>
                    <a:pt x="0" y="368"/>
                  </a:cubicBezTo>
                  <a:cubicBezTo>
                    <a:pt x="0" y="568"/>
                    <a:pt x="134" y="735"/>
                    <a:pt x="334" y="735"/>
                  </a:cubicBezTo>
                  <a:cubicBezTo>
                    <a:pt x="534" y="735"/>
                    <a:pt x="701" y="568"/>
                    <a:pt x="701" y="368"/>
                  </a:cubicBezTo>
                  <a:cubicBezTo>
                    <a:pt x="701" y="168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9"/>
            <p:cNvSpPr/>
            <p:nvPr/>
          </p:nvSpPr>
          <p:spPr>
            <a:xfrm>
              <a:off x="7790523" y="2413358"/>
              <a:ext cx="24347" cy="24382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34" y="1"/>
                  </a:moveTo>
                  <a:cubicBezTo>
                    <a:pt x="134" y="1"/>
                    <a:pt x="0" y="167"/>
                    <a:pt x="0" y="368"/>
                  </a:cubicBezTo>
                  <a:cubicBezTo>
                    <a:pt x="0" y="568"/>
                    <a:pt x="134" y="701"/>
                    <a:pt x="334" y="701"/>
                  </a:cubicBezTo>
                  <a:cubicBezTo>
                    <a:pt x="534" y="701"/>
                    <a:pt x="701" y="568"/>
                    <a:pt x="701" y="368"/>
                  </a:cubicBezTo>
                  <a:cubicBezTo>
                    <a:pt x="701" y="167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9"/>
            <p:cNvSpPr/>
            <p:nvPr/>
          </p:nvSpPr>
          <p:spPr>
            <a:xfrm>
              <a:off x="7790523" y="2451598"/>
              <a:ext cx="24347" cy="24347"/>
            </a:xfrm>
            <a:custGeom>
              <a:avLst/>
              <a:gdLst/>
              <a:ahLst/>
              <a:cxnLst/>
              <a:rect l="l" t="t" r="r" b="b"/>
              <a:pathLst>
                <a:path w="701" h="701" extrusionOk="0">
                  <a:moveTo>
                    <a:pt x="334" y="0"/>
                  </a:moveTo>
                  <a:cubicBezTo>
                    <a:pt x="134" y="0"/>
                    <a:pt x="0" y="134"/>
                    <a:pt x="0" y="367"/>
                  </a:cubicBezTo>
                  <a:cubicBezTo>
                    <a:pt x="0" y="567"/>
                    <a:pt x="134" y="701"/>
                    <a:pt x="334" y="701"/>
                  </a:cubicBezTo>
                  <a:cubicBezTo>
                    <a:pt x="534" y="701"/>
                    <a:pt x="701" y="567"/>
                    <a:pt x="701" y="367"/>
                  </a:cubicBezTo>
                  <a:cubicBezTo>
                    <a:pt x="701" y="134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9"/>
            <p:cNvSpPr/>
            <p:nvPr/>
          </p:nvSpPr>
          <p:spPr>
            <a:xfrm>
              <a:off x="7790523" y="2489839"/>
              <a:ext cx="24347" cy="24347"/>
            </a:xfrm>
            <a:custGeom>
              <a:avLst/>
              <a:gdLst/>
              <a:ahLst/>
              <a:cxnLst/>
              <a:rect l="l" t="t" r="r" b="b"/>
              <a:pathLst>
                <a:path w="701" h="701" extrusionOk="0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34"/>
                    <a:pt x="134" y="701"/>
                    <a:pt x="334" y="701"/>
                  </a:cubicBezTo>
                  <a:cubicBezTo>
                    <a:pt x="534" y="701"/>
                    <a:pt x="701" y="534"/>
                    <a:pt x="701" y="334"/>
                  </a:cubicBezTo>
                  <a:cubicBezTo>
                    <a:pt x="701" y="134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9"/>
            <p:cNvSpPr/>
            <p:nvPr/>
          </p:nvSpPr>
          <p:spPr>
            <a:xfrm>
              <a:off x="7790523" y="2526898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1"/>
                  </a:moveTo>
                  <a:cubicBezTo>
                    <a:pt x="134" y="1"/>
                    <a:pt x="0" y="167"/>
                    <a:pt x="0" y="368"/>
                  </a:cubicBezTo>
                  <a:cubicBezTo>
                    <a:pt x="0" y="568"/>
                    <a:pt x="134" y="734"/>
                    <a:pt x="334" y="734"/>
                  </a:cubicBezTo>
                  <a:cubicBezTo>
                    <a:pt x="534" y="734"/>
                    <a:pt x="701" y="568"/>
                    <a:pt x="701" y="368"/>
                  </a:cubicBezTo>
                  <a:cubicBezTo>
                    <a:pt x="701" y="167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9"/>
            <p:cNvSpPr/>
            <p:nvPr/>
          </p:nvSpPr>
          <p:spPr>
            <a:xfrm>
              <a:off x="7790523" y="2565139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7"/>
                    <a:pt x="134" y="734"/>
                    <a:pt x="334" y="734"/>
                  </a:cubicBezTo>
                  <a:cubicBezTo>
                    <a:pt x="534" y="734"/>
                    <a:pt x="701" y="5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9"/>
            <p:cNvSpPr/>
            <p:nvPr/>
          </p:nvSpPr>
          <p:spPr>
            <a:xfrm>
              <a:off x="7790523" y="2603379"/>
              <a:ext cx="24347" cy="25528"/>
            </a:xfrm>
            <a:custGeom>
              <a:avLst/>
              <a:gdLst/>
              <a:ahLst/>
              <a:cxnLst/>
              <a:rect l="l" t="t" r="r" b="b"/>
              <a:pathLst>
                <a:path w="701" h="735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cubicBezTo>
                    <a:pt x="0" y="567"/>
                    <a:pt x="134" y="734"/>
                    <a:pt x="334" y="734"/>
                  </a:cubicBezTo>
                  <a:cubicBezTo>
                    <a:pt x="534" y="734"/>
                    <a:pt x="701" y="5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9"/>
            <p:cNvSpPr/>
            <p:nvPr/>
          </p:nvSpPr>
          <p:spPr>
            <a:xfrm>
              <a:off x="6840485" y="1915189"/>
              <a:ext cx="1216541" cy="2362366"/>
            </a:xfrm>
            <a:custGeom>
              <a:avLst/>
              <a:gdLst/>
              <a:ahLst/>
              <a:cxnLst/>
              <a:rect l="l" t="t" r="r" b="b"/>
              <a:pathLst>
                <a:path w="35026" h="68016" extrusionOk="0">
                  <a:moveTo>
                    <a:pt x="20849" y="434"/>
                  </a:moveTo>
                  <a:cubicBezTo>
                    <a:pt x="22083" y="434"/>
                    <a:pt x="23117" y="1434"/>
                    <a:pt x="23117" y="2669"/>
                  </a:cubicBezTo>
                  <a:lnTo>
                    <a:pt x="23117" y="28787"/>
                  </a:lnTo>
                  <a:cubicBezTo>
                    <a:pt x="23117" y="29388"/>
                    <a:pt x="23584" y="29855"/>
                    <a:pt x="24184" y="29855"/>
                  </a:cubicBezTo>
                  <a:cubicBezTo>
                    <a:pt x="24785" y="29855"/>
                    <a:pt x="25252" y="29388"/>
                    <a:pt x="25252" y="28787"/>
                  </a:cubicBezTo>
                  <a:cubicBezTo>
                    <a:pt x="25252" y="28621"/>
                    <a:pt x="25285" y="11208"/>
                    <a:pt x="25252" y="4737"/>
                  </a:cubicBezTo>
                  <a:cubicBezTo>
                    <a:pt x="25252" y="4403"/>
                    <a:pt x="25385" y="4103"/>
                    <a:pt x="25652" y="3836"/>
                  </a:cubicBezTo>
                  <a:cubicBezTo>
                    <a:pt x="26052" y="3436"/>
                    <a:pt x="26753" y="3169"/>
                    <a:pt x="27420" y="3169"/>
                  </a:cubicBezTo>
                  <a:cubicBezTo>
                    <a:pt x="28654" y="3169"/>
                    <a:pt x="29655" y="4170"/>
                    <a:pt x="29655" y="5404"/>
                  </a:cubicBezTo>
                  <a:lnTo>
                    <a:pt x="29655" y="29154"/>
                  </a:lnTo>
                  <a:cubicBezTo>
                    <a:pt x="29655" y="29521"/>
                    <a:pt x="29988" y="29855"/>
                    <a:pt x="30355" y="29855"/>
                  </a:cubicBezTo>
                  <a:cubicBezTo>
                    <a:pt x="30756" y="29855"/>
                    <a:pt x="31056" y="29521"/>
                    <a:pt x="31056" y="29154"/>
                  </a:cubicBezTo>
                  <a:cubicBezTo>
                    <a:pt x="31056" y="29054"/>
                    <a:pt x="31089" y="19147"/>
                    <a:pt x="31056" y="15378"/>
                  </a:cubicBezTo>
                  <a:cubicBezTo>
                    <a:pt x="31056" y="15211"/>
                    <a:pt x="31156" y="15044"/>
                    <a:pt x="31289" y="14911"/>
                  </a:cubicBezTo>
                  <a:cubicBezTo>
                    <a:pt x="31556" y="14610"/>
                    <a:pt x="32123" y="14444"/>
                    <a:pt x="32624" y="14444"/>
                  </a:cubicBezTo>
                  <a:cubicBezTo>
                    <a:pt x="33591" y="14444"/>
                    <a:pt x="34358" y="15211"/>
                    <a:pt x="34358" y="16145"/>
                  </a:cubicBezTo>
                  <a:cubicBezTo>
                    <a:pt x="34358" y="16412"/>
                    <a:pt x="34625" y="41029"/>
                    <a:pt x="34592" y="44132"/>
                  </a:cubicBezTo>
                  <a:cubicBezTo>
                    <a:pt x="34558" y="48001"/>
                    <a:pt x="32023" y="50002"/>
                    <a:pt x="30656" y="51070"/>
                  </a:cubicBezTo>
                  <a:cubicBezTo>
                    <a:pt x="30055" y="51537"/>
                    <a:pt x="29755" y="51804"/>
                    <a:pt x="29722" y="52071"/>
                  </a:cubicBezTo>
                  <a:cubicBezTo>
                    <a:pt x="29588" y="53972"/>
                    <a:pt x="30922" y="65747"/>
                    <a:pt x="31156" y="67615"/>
                  </a:cubicBezTo>
                  <a:lnTo>
                    <a:pt x="13477" y="67615"/>
                  </a:lnTo>
                  <a:cubicBezTo>
                    <a:pt x="13677" y="65313"/>
                    <a:pt x="14577" y="53105"/>
                    <a:pt x="13143" y="52071"/>
                  </a:cubicBezTo>
                  <a:cubicBezTo>
                    <a:pt x="10074" y="49869"/>
                    <a:pt x="8873" y="46266"/>
                    <a:pt x="7472" y="42097"/>
                  </a:cubicBezTo>
                  <a:cubicBezTo>
                    <a:pt x="6138" y="38227"/>
                    <a:pt x="4670" y="33824"/>
                    <a:pt x="1435" y="29288"/>
                  </a:cubicBezTo>
                  <a:cubicBezTo>
                    <a:pt x="467" y="27953"/>
                    <a:pt x="434" y="27053"/>
                    <a:pt x="534" y="26519"/>
                  </a:cubicBezTo>
                  <a:cubicBezTo>
                    <a:pt x="634" y="26052"/>
                    <a:pt x="901" y="25685"/>
                    <a:pt x="1301" y="25452"/>
                  </a:cubicBezTo>
                  <a:cubicBezTo>
                    <a:pt x="1601" y="25285"/>
                    <a:pt x="1935" y="25218"/>
                    <a:pt x="2235" y="25218"/>
                  </a:cubicBezTo>
                  <a:cubicBezTo>
                    <a:pt x="5237" y="25218"/>
                    <a:pt x="9107" y="31423"/>
                    <a:pt x="10241" y="33324"/>
                  </a:cubicBezTo>
                  <a:cubicBezTo>
                    <a:pt x="10508" y="33758"/>
                    <a:pt x="10708" y="34158"/>
                    <a:pt x="10875" y="34525"/>
                  </a:cubicBezTo>
                  <a:cubicBezTo>
                    <a:pt x="11108" y="34958"/>
                    <a:pt x="11275" y="35259"/>
                    <a:pt x="11475" y="35525"/>
                  </a:cubicBezTo>
                  <a:cubicBezTo>
                    <a:pt x="11500" y="35574"/>
                    <a:pt x="11560" y="35605"/>
                    <a:pt x="11616" y="35605"/>
                  </a:cubicBezTo>
                  <a:cubicBezTo>
                    <a:pt x="11637" y="35605"/>
                    <a:pt x="11657" y="35601"/>
                    <a:pt x="11675" y="35592"/>
                  </a:cubicBezTo>
                  <a:cubicBezTo>
                    <a:pt x="11775" y="35559"/>
                    <a:pt x="11842" y="35492"/>
                    <a:pt x="11842" y="35392"/>
                  </a:cubicBezTo>
                  <a:lnTo>
                    <a:pt x="11842" y="5604"/>
                  </a:lnTo>
                  <a:cubicBezTo>
                    <a:pt x="11842" y="3970"/>
                    <a:pt x="12943" y="2635"/>
                    <a:pt x="14311" y="2635"/>
                  </a:cubicBezTo>
                  <a:cubicBezTo>
                    <a:pt x="15511" y="2635"/>
                    <a:pt x="16579" y="3736"/>
                    <a:pt x="16746" y="5137"/>
                  </a:cubicBezTo>
                  <a:lnTo>
                    <a:pt x="16746" y="29655"/>
                  </a:lnTo>
                  <a:cubicBezTo>
                    <a:pt x="16746" y="30188"/>
                    <a:pt x="17179" y="30589"/>
                    <a:pt x="17680" y="30589"/>
                  </a:cubicBezTo>
                  <a:cubicBezTo>
                    <a:pt x="18213" y="30589"/>
                    <a:pt x="18647" y="30188"/>
                    <a:pt x="18647" y="29655"/>
                  </a:cubicBezTo>
                  <a:lnTo>
                    <a:pt x="18647" y="22550"/>
                  </a:lnTo>
                  <a:cubicBezTo>
                    <a:pt x="18647" y="19381"/>
                    <a:pt x="18647" y="15144"/>
                    <a:pt x="18647" y="10007"/>
                  </a:cubicBezTo>
                  <a:lnTo>
                    <a:pt x="18614" y="2669"/>
                  </a:lnTo>
                  <a:cubicBezTo>
                    <a:pt x="18614" y="1434"/>
                    <a:pt x="19614" y="434"/>
                    <a:pt x="20849" y="434"/>
                  </a:cubicBezTo>
                  <a:close/>
                  <a:moveTo>
                    <a:pt x="20849" y="0"/>
                  </a:moveTo>
                  <a:cubicBezTo>
                    <a:pt x="19381" y="0"/>
                    <a:pt x="18180" y="1201"/>
                    <a:pt x="18180" y="2669"/>
                  </a:cubicBezTo>
                  <a:lnTo>
                    <a:pt x="18213" y="10007"/>
                  </a:lnTo>
                  <a:cubicBezTo>
                    <a:pt x="18247" y="15144"/>
                    <a:pt x="18247" y="19381"/>
                    <a:pt x="18213" y="22550"/>
                  </a:cubicBezTo>
                  <a:lnTo>
                    <a:pt x="18213" y="29655"/>
                  </a:lnTo>
                  <a:cubicBezTo>
                    <a:pt x="18213" y="29955"/>
                    <a:pt x="17980" y="30188"/>
                    <a:pt x="17680" y="30188"/>
                  </a:cubicBezTo>
                  <a:cubicBezTo>
                    <a:pt x="17379" y="30188"/>
                    <a:pt x="17146" y="29955"/>
                    <a:pt x="17146" y="29655"/>
                  </a:cubicBezTo>
                  <a:lnTo>
                    <a:pt x="17146" y="5137"/>
                  </a:lnTo>
                  <a:cubicBezTo>
                    <a:pt x="16946" y="3469"/>
                    <a:pt x="15745" y="2235"/>
                    <a:pt x="14311" y="2235"/>
                  </a:cubicBezTo>
                  <a:cubicBezTo>
                    <a:pt x="12709" y="2235"/>
                    <a:pt x="11408" y="3736"/>
                    <a:pt x="11408" y="5604"/>
                  </a:cubicBezTo>
                  <a:lnTo>
                    <a:pt x="11408" y="34625"/>
                  </a:lnTo>
                  <a:cubicBezTo>
                    <a:pt x="11375" y="34558"/>
                    <a:pt x="11308" y="34458"/>
                    <a:pt x="11275" y="34325"/>
                  </a:cubicBezTo>
                  <a:cubicBezTo>
                    <a:pt x="11075" y="33958"/>
                    <a:pt x="10875" y="33557"/>
                    <a:pt x="10608" y="33090"/>
                  </a:cubicBezTo>
                  <a:cubicBezTo>
                    <a:pt x="9440" y="31156"/>
                    <a:pt x="5438" y="24784"/>
                    <a:pt x="2235" y="24784"/>
                  </a:cubicBezTo>
                  <a:cubicBezTo>
                    <a:pt x="1835" y="24784"/>
                    <a:pt x="1468" y="24885"/>
                    <a:pt x="1101" y="25085"/>
                  </a:cubicBezTo>
                  <a:cubicBezTo>
                    <a:pt x="601" y="25385"/>
                    <a:pt x="267" y="25852"/>
                    <a:pt x="134" y="26419"/>
                  </a:cubicBezTo>
                  <a:cubicBezTo>
                    <a:pt x="0" y="27053"/>
                    <a:pt x="67" y="28087"/>
                    <a:pt x="1068" y="29521"/>
                  </a:cubicBezTo>
                  <a:cubicBezTo>
                    <a:pt x="4303" y="34024"/>
                    <a:pt x="5771" y="38394"/>
                    <a:pt x="7072" y="42230"/>
                  </a:cubicBezTo>
                  <a:cubicBezTo>
                    <a:pt x="8506" y="46467"/>
                    <a:pt x="9741" y="50136"/>
                    <a:pt x="12876" y="52404"/>
                  </a:cubicBezTo>
                  <a:cubicBezTo>
                    <a:pt x="13877" y="53105"/>
                    <a:pt x="13510" y="62211"/>
                    <a:pt x="13043" y="67782"/>
                  </a:cubicBezTo>
                  <a:cubicBezTo>
                    <a:pt x="13043" y="67849"/>
                    <a:pt x="13076" y="67915"/>
                    <a:pt x="13110" y="67949"/>
                  </a:cubicBezTo>
                  <a:cubicBezTo>
                    <a:pt x="13143" y="68015"/>
                    <a:pt x="13210" y="68015"/>
                    <a:pt x="13276" y="68015"/>
                  </a:cubicBezTo>
                  <a:lnTo>
                    <a:pt x="31389" y="68015"/>
                  </a:lnTo>
                  <a:cubicBezTo>
                    <a:pt x="31423" y="68015"/>
                    <a:pt x="31489" y="68015"/>
                    <a:pt x="31523" y="67949"/>
                  </a:cubicBezTo>
                  <a:cubicBezTo>
                    <a:pt x="31556" y="67915"/>
                    <a:pt x="31590" y="67849"/>
                    <a:pt x="31590" y="67782"/>
                  </a:cubicBezTo>
                  <a:cubicBezTo>
                    <a:pt x="31556" y="67648"/>
                    <a:pt x="29988" y="54072"/>
                    <a:pt x="30155" y="52137"/>
                  </a:cubicBezTo>
                  <a:cubicBezTo>
                    <a:pt x="30155" y="52004"/>
                    <a:pt x="30555" y="51704"/>
                    <a:pt x="30922" y="51403"/>
                  </a:cubicBezTo>
                  <a:cubicBezTo>
                    <a:pt x="32323" y="50303"/>
                    <a:pt x="34992" y="48201"/>
                    <a:pt x="34992" y="44132"/>
                  </a:cubicBezTo>
                  <a:cubicBezTo>
                    <a:pt x="35025" y="41029"/>
                    <a:pt x="34758" y="16378"/>
                    <a:pt x="34758" y="16145"/>
                  </a:cubicBezTo>
                  <a:cubicBezTo>
                    <a:pt x="34758" y="14977"/>
                    <a:pt x="33791" y="14010"/>
                    <a:pt x="32624" y="14010"/>
                  </a:cubicBezTo>
                  <a:cubicBezTo>
                    <a:pt x="31990" y="14010"/>
                    <a:pt x="31356" y="14244"/>
                    <a:pt x="30989" y="14610"/>
                  </a:cubicBezTo>
                  <a:cubicBezTo>
                    <a:pt x="30756" y="14844"/>
                    <a:pt x="30656" y="15111"/>
                    <a:pt x="30656" y="15378"/>
                  </a:cubicBezTo>
                  <a:cubicBezTo>
                    <a:pt x="30689" y="19147"/>
                    <a:pt x="30656" y="29054"/>
                    <a:pt x="30656" y="29154"/>
                  </a:cubicBezTo>
                  <a:cubicBezTo>
                    <a:pt x="30656" y="29321"/>
                    <a:pt x="30522" y="29421"/>
                    <a:pt x="30355" y="29421"/>
                  </a:cubicBezTo>
                  <a:cubicBezTo>
                    <a:pt x="30189" y="29421"/>
                    <a:pt x="30088" y="29321"/>
                    <a:pt x="30088" y="29154"/>
                  </a:cubicBezTo>
                  <a:lnTo>
                    <a:pt x="30088" y="5404"/>
                  </a:lnTo>
                  <a:cubicBezTo>
                    <a:pt x="30088" y="3936"/>
                    <a:pt x="28888" y="2735"/>
                    <a:pt x="27420" y="2735"/>
                  </a:cubicBezTo>
                  <a:cubicBezTo>
                    <a:pt x="26619" y="2735"/>
                    <a:pt x="25852" y="3069"/>
                    <a:pt x="25352" y="3536"/>
                  </a:cubicBezTo>
                  <a:cubicBezTo>
                    <a:pt x="25018" y="3903"/>
                    <a:pt x="24818" y="4303"/>
                    <a:pt x="24818" y="4737"/>
                  </a:cubicBezTo>
                  <a:cubicBezTo>
                    <a:pt x="24851" y="11208"/>
                    <a:pt x="24818" y="28621"/>
                    <a:pt x="24818" y="28787"/>
                  </a:cubicBezTo>
                  <a:cubicBezTo>
                    <a:pt x="24818" y="29154"/>
                    <a:pt x="24551" y="29454"/>
                    <a:pt x="24184" y="29454"/>
                  </a:cubicBezTo>
                  <a:cubicBezTo>
                    <a:pt x="23817" y="29454"/>
                    <a:pt x="23517" y="29154"/>
                    <a:pt x="23517" y="28787"/>
                  </a:cubicBezTo>
                  <a:lnTo>
                    <a:pt x="23517" y="2669"/>
                  </a:lnTo>
                  <a:cubicBezTo>
                    <a:pt x="23517" y="1201"/>
                    <a:pt x="22316" y="0"/>
                    <a:pt x="20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9"/>
            <p:cNvSpPr/>
            <p:nvPr/>
          </p:nvSpPr>
          <p:spPr>
            <a:xfrm>
              <a:off x="7526347" y="2029876"/>
              <a:ext cx="83462" cy="83462"/>
            </a:xfrm>
            <a:custGeom>
              <a:avLst/>
              <a:gdLst/>
              <a:ahLst/>
              <a:cxnLst/>
              <a:rect l="l" t="t" r="r" b="b"/>
              <a:pathLst>
                <a:path w="2403" h="2403" extrusionOk="0">
                  <a:moveTo>
                    <a:pt x="1202" y="0"/>
                  </a:moveTo>
                  <a:cubicBezTo>
                    <a:pt x="534" y="0"/>
                    <a:pt x="1" y="534"/>
                    <a:pt x="1" y="1201"/>
                  </a:cubicBezTo>
                  <a:cubicBezTo>
                    <a:pt x="1" y="1868"/>
                    <a:pt x="534" y="2402"/>
                    <a:pt x="1202" y="2402"/>
                  </a:cubicBezTo>
                  <a:cubicBezTo>
                    <a:pt x="1869" y="2402"/>
                    <a:pt x="2402" y="1868"/>
                    <a:pt x="2402" y="1201"/>
                  </a:cubicBezTo>
                  <a:cubicBezTo>
                    <a:pt x="2402" y="534"/>
                    <a:pt x="1869" y="0"/>
                    <a:pt x="1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9"/>
            <p:cNvSpPr/>
            <p:nvPr/>
          </p:nvSpPr>
          <p:spPr>
            <a:xfrm>
              <a:off x="7761556" y="2071590"/>
              <a:ext cx="82281" cy="83427"/>
            </a:xfrm>
            <a:custGeom>
              <a:avLst/>
              <a:gdLst/>
              <a:ahLst/>
              <a:cxnLst/>
              <a:rect l="l" t="t" r="r" b="b"/>
              <a:pathLst>
                <a:path w="2369" h="2402" extrusionOk="0">
                  <a:moveTo>
                    <a:pt x="1168" y="0"/>
                  </a:moveTo>
                  <a:cubicBezTo>
                    <a:pt x="534" y="0"/>
                    <a:pt x="0" y="534"/>
                    <a:pt x="0" y="1201"/>
                  </a:cubicBezTo>
                  <a:cubicBezTo>
                    <a:pt x="0" y="1868"/>
                    <a:pt x="534" y="2402"/>
                    <a:pt x="1168" y="2402"/>
                  </a:cubicBezTo>
                  <a:cubicBezTo>
                    <a:pt x="1835" y="2402"/>
                    <a:pt x="2369" y="1868"/>
                    <a:pt x="2369" y="1201"/>
                  </a:cubicBezTo>
                  <a:cubicBezTo>
                    <a:pt x="2369" y="534"/>
                    <a:pt x="1835" y="0"/>
                    <a:pt x="1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9"/>
            <p:cNvSpPr/>
            <p:nvPr/>
          </p:nvSpPr>
          <p:spPr>
            <a:xfrm>
              <a:off x="7300447" y="2066936"/>
              <a:ext cx="83427" cy="83462"/>
            </a:xfrm>
            <a:custGeom>
              <a:avLst/>
              <a:gdLst/>
              <a:ahLst/>
              <a:cxnLst/>
              <a:rect l="l" t="t" r="r" b="b"/>
              <a:pathLst>
                <a:path w="2402" h="2403" extrusionOk="0">
                  <a:moveTo>
                    <a:pt x="1201" y="1"/>
                  </a:moveTo>
                  <a:cubicBezTo>
                    <a:pt x="534" y="1"/>
                    <a:pt x="0" y="535"/>
                    <a:pt x="0" y="1202"/>
                  </a:cubicBezTo>
                  <a:cubicBezTo>
                    <a:pt x="0" y="1869"/>
                    <a:pt x="534" y="2403"/>
                    <a:pt x="1201" y="2403"/>
                  </a:cubicBezTo>
                  <a:cubicBezTo>
                    <a:pt x="1868" y="2403"/>
                    <a:pt x="2402" y="1869"/>
                    <a:pt x="2402" y="1202"/>
                  </a:cubicBezTo>
                  <a:cubicBezTo>
                    <a:pt x="2402" y="535"/>
                    <a:pt x="1868" y="1"/>
                    <a:pt x="1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9"/>
            <p:cNvSpPr/>
            <p:nvPr/>
          </p:nvSpPr>
          <p:spPr>
            <a:xfrm>
              <a:off x="7270299" y="3159481"/>
              <a:ext cx="661585" cy="327910"/>
            </a:xfrm>
            <a:custGeom>
              <a:avLst/>
              <a:gdLst/>
              <a:ahLst/>
              <a:cxnLst/>
              <a:rect l="l" t="t" r="r" b="b"/>
              <a:pathLst>
                <a:path w="19048" h="9441" extrusionOk="0">
                  <a:moveTo>
                    <a:pt x="9341" y="401"/>
                  </a:moveTo>
                  <a:cubicBezTo>
                    <a:pt x="13410" y="401"/>
                    <a:pt x="17680" y="3603"/>
                    <a:pt x="18514" y="4270"/>
                  </a:cubicBezTo>
                  <a:cubicBezTo>
                    <a:pt x="17880" y="5104"/>
                    <a:pt x="14711" y="9040"/>
                    <a:pt x="9107" y="9040"/>
                  </a:cubicBezTo>
                  <a:cubicBezTo>
                    <a:pt x="4437" y="9040"/>
                    <a:pt x="1202" y="5471"/>
                    <a:pt x="568" y="4704"/>
                  </a:cubicBezTo>
                  <a:cubicBezTo>
                    <a:pt x="1335" y="3970"/>
                    <a:pt x="5271" y="401"/>
                    <a:pt x="9341" y="401"/>
                  </a:cubicBezTo>
                  <a:close/>
                  <a:moveTo>
                    <a:pt x="9341" y="1"/>
                  </a:moveTo>
                  <a:cubicBezTo>
                    <a:pt x="4637" y="1"/>
                    <a:pt x="301" y="4337"/>
                    <a:pt x="134" y="4537"/>
                  </a:cubicBezTo>
                  <a:lnTo>
                    <a:pt x="1" y="4671"/>
                  </a:lnTo>
                  <a:lnTo>
                    <a:pt x="101" y="4804"/>
                  </a:lnTo>
                  <a:cubicBezTo>
                    <a:pt x="134" y="4837"/>
                    <a:pt x="3670" y="9441"/>
                    <a:pt x="9107" y="9441"/>
                  </a:cubicBezTo>
                  <a:cubicBezTo>
                    <a:pt x="15579" y="9441"/>
                    <a:pt x="18914" y="4404"/>
                    <a:pt x="18948" y="4337"/>
                  </a:cubicBezTo>
                  <a:lnTo>
                    <a:pt x="19048" y="4170"/>
                  </a:lnTo>
                  <a:lnTo>
                    <a:pt x="18914" y="4070"/>
                  </a:lnTo>
                  <a:cubicBezTo>
                    <a:pt x="18714" y="3903"/>
                    <a:pt x="14044" y="1"/>
                    <a:pt x="9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9"/>
            <p:cNvSpPr/>
            <p:nvPr/>
          </p:nvSpPr>
          <p:spPr>
            <a:xfrm>
              <a:off x="7490434" y="3212796"/>
              <a:ext cx="221315" cy="221315"/>
            </a:xfrm>
            <a:custGeom>
              <a:avLst/>
              <a:gdLst/>
              <a:ahLst/>
              <a:cxnLst/>
              <a:rect l="l" t="t" r="r" b="b"/>
              <a:pathLst>
                <a:path w="6372" h="6372" extrusionOk="0">
                  <a:moveTo>
                    <a:pt x="3203" y="400"/>
                  </a:moveTo>
                  <a:cubicBezTo>
                    <a:pt x="4704" y="400"/>
                    <a:pt x="5972" y="1635"/>
                    <a:pt x="5972" y="3169"/>
                  </a:cubicBezTo>
                  <a:cubicBezTo>
                    <a:pt x="5972" y="4703"/>
                    <a:pt x="4704" y="5938"/>
                    <a:pt x="3203" y="5938"/>
                  </a:cubicBezTo>
                  <a:cubicBezTo>
                    <a:pt x="1669" y="5938"/>
                    <a:pt x="434" y="4703"/>
                    <a:pt x="434" y="3169"/>
                  </a:cubicBezTo>
                  <a:cubicBezTo>
                    <a:pt x="434" y="1635"/>
                    <a:pt x="1669" y="400"/>
                    <a:pt x="3203" y="400"/>
                  </a:cubicBezTo>
                  <a:close/>
                  <a:moveTo>
                    <a:pt x="3203" y="0"/>
                  </a:moveTo>
                  <a:cubicBezTo>
                    <a:pt x="1435" y="0"/>
                    <a:pt x="1" y="1434"/>
                    <a:pt x="1" y="3169"/>
                  </a:cubicBezTo>
                  <a:cubicBezTo>
                    <a:pt x="1" y="4937"/>
                    <a:pt x="1435" y="6371"/>
                    <a:pt x="3203" y="6371"/>
                  </a:cubicBezTo>
                  <a:cubicBezTo>
                    <a:pt x="4938" y="6371"/>
                    <a:pt x="6372" y="4937"/>
                    <a:pt x="6372" y="3169"/>
                  </a:cubicBezTo>
                  <a:cubicBezTo>
                    <a:pt x="6372" y="1434"/>
                    <a:pt x="4938" y="0"/>
                    <a:pt x="3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9"/>
            <p:cNvSpPr/>
            <p:nvPr/>
          </p:nvSpPr>
          <p:spPr>
            <a:xfrm>
              <a:off x="7598174" y="3218561"/>
              <a:ext cx="7016" cy="206276"/>
            </a:xfrm>
            <a:custGeom>
              <a:avLst/>
              <a:gdLst/>
              <a:ahLst/>
              <a:cxnLst/>
              <a:rect l="l" t="t" r="r" b="b"/>
              <a:pathLst>
                <a:path w="202" h="5939" extrusionOk="0">
                  <a:moveTo>
                    <a:pt x="1" y="1"/>
                  </a:moveTo>
                  <a:lnTo>
                    <a:pt x="1" y="5938"/>
                  </a:lnTo>
                  <a:lnTo>
                    <a:pt x="201" y="593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9"/>
            <p:cNvSpPr/>
            <p:nvPr/>
          </p:nvSpPr>
          <p:spPr>
            <a:xfrm>
              <a:off x="7497380" y="3318209"/>
              <a:ext cx="207422" cy="6981"/>
            </a:xfrm>
            <a:custGeom>
              <a:avLst/>
              <a:gdLst/>
              <a:ahLst/>
              <a:cxnLst/>
              <a:rect l="l" t="t" r="r" b="b"/>
              <a:pathLst>
                <a:path w="5972" h="201" extrusionOk="0">
                  <a:moveTo>
                    <a:pt x="1" y="1"/>
                  </a:moveTo>
                  <a:lnTo>
                    <a:pt x="1" y="201"/>
                  </a:lnTo>
                  <a:lnTo>
                    <a:pt x="5972" y="201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9"/>
            <p:cNvSpPr/>
            <p:nvPr/>
          </p:nvSpPr>
          <p:spPr>
            <a:xfrm>
              <a:off x="7531001" y="3240582"/>
              <a:ext cx="140215" cy="162236"/>
            </a:xfrm>
            <a:custGeom>
              <a:avLst/>
              <a:gdLst/>
              <a:ahLst/>
              <a:cxnLst/>
              <a:rect l="l" t="t" r="r" b="b"/>
              <a:pathLst>
                <a:path w="4037" h="4671" extrusionOk="0">
                  <a:moveTo>
                    <a:pt x="167" y="1"/>
                  </a:moveTo>
                  <a:lnTo>
                    <a:pt x="0" y="134"/>
                  </a:lnTo>
                  <a:lnTo>
                    <a:pt x="3870" y="4671"/>
                  </a:lnTo>
                  <a:lnTo>
                    <a:pt x="4036" y="453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9"/>
            <p:cNvSpPr/>
            <p:nvPr/>
          </p:nvSpPr>
          <p:spPr>
            <a:xfrm>
              <a:off x="7528674" y="3245236"/>
              <a:ext cx="144869" cy="152962"/>
            </a:xfrm>
            <a:custGeom>
              <a:avLst/>
              <a:gdLst/>
              <a:ahLst/>
              <a:cxnLst/>
              <a:rect l="l" t="t" r="r" b="b"/>
              <a:pathLst>
                <a:path w="4171" h="4404" extrusionOk="0">
                  <a:moveTo>
                    <a:pt x="4037" y="0"/>
                  </a:moveTo>
                  <a:lnTo>
                    <a:pt x="0" y="4270"/>
                  </a:lnTo>
                  <a:lnTo>
                    <a:pt x="167" y="4403"/>
                  </a:lnTo>
                  <a:lnTo>
                    <a:pt x="4170" y="134"/>
                  </a:lnTo>
                  <a:lnTo>
                    <a:pt x="40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9"/>
            <p:cNvSpPr/>
            <p:nvPr/>
          </p:nvSpPr>
          <p:spPr>
            <a:xfrm>
              <a:off x="7572715" y="3291569"/>
              <a:ext cx="56788" cy="56788"/>
            </a:xfrm>
            <a:custGeom>
              <a:avLst/>
              <a:gdLst/>
              <a:ahLst/>
              <a:cxnLst/>
              <a:rect l="l" t="t" r="r" b="b"/>
              <a:pathLst>
                <a:path w="1635" h="1635" extrusionOk="0">
                  <a:moveTo>
                    <a:pt x="834" y="0"/>
                  </a:moveTo>
                  <a:cubicBezTo>
                    <a:pt x="367" y="0"/>
                    <a:pt x="0" y="367"/>
                    <a:pt x="0" y="834"/>
                  </a:cubicBezTo>
                  <a:cubicBezTo>
                    <a:pt x="0" y="1268"/>
                    <a:pt x="367" y="1635"/>
                    <a:pt x="834" y="1635"/>
                  </a:cubicBezTo>
                  <a:cubicBezTo>
                    <a:pt x="1268" y="1635"/>
                    <a:pt x="1635" y="1268"/>
                    <a:pt x="1635" y="834"/>
                  </a:cubicBezTo>
                  <a:cubicBezTo>
                    <a:pt x="1635" y="367"/>
                    <a:pt x="1268" y="0"/>
                    <a:pt x="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9"/>
            <p:cNvSpPr/>
            <p:nvPr/>
          </p:nvSpPr>
          <p:spPr>
            <a:xfrm>
              <a:off x="7251787" y="3415078"/>
              <a:ext cx="78808" cy="92006"/>
            </a:xfrm>
            <a:custGeom>
              <a:avLst/>
              <a:gdLst/>
              <a:ahLst/>
              <a:cxnLst/>
              <a:rect l="l" t="t" r="r" b="b"/>
              <a:pathLst>
                <a:path w="2269" h="2649" extrusionOk="0">
                  <a:moveTo>
                    <a:pt x="2050" y="0"/>
                  </a:moveTo>
                  <a:cubicBezTo>
                    <a:pt x="1995" y="0"/>
                    <a:pt x="1938" y="25"/>
                    <a:pt x="1901" y="80"/>
                  </a:cubicBezTo>
                  <a:lnTo>
                    <a:pt x="67" y="2315"/>
                  </a:lnTo>
                  <a:cubicBezTo>
                    <a:pt x="0" y="2415"/>
                    <a:pt x="0" y="2515"/>
                    <a:pt x="100" y="2615"/>
                  </a:cubicBezTo>
                  <a:cubicBezTo>
                    <a:pt x="134" y="2649"/>
                    <a:pt x="200" y="2649"/>
                    <a:pt x="234" y="2649"/>
                  </a:cubicBezTo>
                  <a:cubicBezTo>
                    <a:pt x="300" y="2649"/>
                    <a:pt x="367" y="2615"/>
                    <a:pt x="400" y="2582"/>
                  </a:cubicBezTo>
                  <a:lnTo>
                    <a:pt x="2202" y="347"/>
                  </a:lnTo>
                  <a:cubicBezTo>
                    <a:pt x="2268" y="247"/>
                    <a:pt x="2268" y="114"/>
                    <a:pt x="2168" y="47"/>
                  </a:cubicBezTo>
                  <a:cubicBezTo>
                    <a:pt x="2138" y="17"/>
                    <a:pt x="2095" y="0"/>
                    <a:pt x="2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9"/>
            <p:cNvSpPr/>
            <p:nvPr/>
          </p:nvSpPr>
          <p:spPr>
            <a:xfrm>
              <a:off x="7314340" y="3453735"/>
              <a:ext cx="79989" cy="128684"/>
            </a:xfrm>
            <a:custGeom>
              <a:avLst/>
              <a:gdLst/>
              <a:ahLst/>
              <a:cxnLst/>
              <a:rect l="l" t="t" r="r" b="b"/>
              <a:pathLst>
                <a:path w="2303" h="3705" extrusionOk="0">
                  <a:moveTo>
                    <a:pt x="2054" y="0"/>
                  </a:moveTo>
                  <a:cubicBezTo>
                    <a:pt x="1982" y="0"/>
                    <a:pt x="1911" y="37"/>
                    <a:pt x="1868" y="101"/>
                  </a:cubicBezTo>
                  <a:lnTo>
                    <a:pt x="67" y="3404"/>
                  </a:lnTo>
                  <a:cubicBezTo>
                    <a:pt x="0" y="3504"/>
                    <a:pt x="34" y="3637"/>
                    <a:pt x="134" y="3704"/>
                  </a:cubicBezTo>
                  <a:lnTo>
                    <a:pt x="234" y="3704"/>
                  </a:lnTo>
                  <a:cubicBezTo>
                    <a:pt x="334" y="3704"/>
                    <a:pt x="401" y="3671"/>
                    <a:pt x="434" y="3604"/>
                  </a:cubicBezTo>
                  <a:lnTo>
                    <a:pt x="2235" y="302"/>
                  </a:lnTo>
                  <a:cubicBezTo>
                    <a:pt x="2302" y="202"/>
                    <a:pt x="2269" y="68"/>
                    <a:pt x="2169" y="35"/>
                  </a:cubicBezTo>
                  <a:cubicBezTo>
                    <a:pt x="2133" y="11"/>
                    <a:pt x="2094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9"/>
            <p:cNvSpPr/>
            <p:nvPr/>
          </p:nvSpPr>
          <p:spPr>
            <a:xfrm>
              <a:off x="7376893" y="3503159"/>
              <a:ext cx="78808" cy="173072"/>
            </a:xfrm>
            <a:custGeom>
              <a:avLst/>
              <a:gdLst/>
              <a:ahLst/>
              <a:cxnLst/>
              <a:rect l="l" t="t" r="r" b="b"/>
              <a:pathLst>
                <a:path w="2269" h="4983" extrusionOk="0">
                  <a:moveTo>
                    <a:pt x="2028" y="0"/>
                  </a:moveTo>
                  <a:cubicBezTo>
                    <a:pt x="1954" y="0"/>
                    <a:pt x="1885" y="38"/>
                    <a:pt x="1835" y="113"/>
                  </a:cubicBezTo>
                  <a:lnTo>
                    <a:pt x="67" y="4683"/>
                  </a:lnTo>
                  <a:cubicBezTo>
                    <a:pt x="1" y="4783"/>
                    <a:pt x="67" y="4916"/>
                    <a:pt x="167" y="4950"/>
                  </a:cubicBezTo>
                  <a:cubicBezTo>
                    <a:pt x="201" y="4950"/>
                    <a:pt x="234" y="4983"/>
                    <a:pt x="268" y="4983"/>
                  </a:cubicBezTo>
                  <a:cubicBezTo>
                    <a:pt x="334" y="4983"/>
                    <a:pt x="401" y="4916"/>
                    <a:pt x="434" y="4850"/>
                  </a:cubicBezTo>
                  <a:lnTo>
                    <a:pt x="2236" y="280"/>
                  </a:lnTo>
                  <a:cubicBezTo>
                    <a:pt x="2269" y="180"/>
                    <a:pt x="2236" y="46"/>
                    <a:pt x="2102" y="13"/>
                  </a:cubicBezTo>
                  <a:cubicBezTo>
                    <a:pt x="2077" y="4"/>
                    <a:pt x="2052" y="0"/>
                    <a:pt x="2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9"/>
            <p:cNvSpPr/>
            <p:nvPr/>
          </p:nvSpPr>
          <p:spPr>
            <a:xfrm>
              <a:off x="7468413" y="3518337"/>
              <a:ext cx="61442" cy="218155"/>
            </a:xfrm>
            <a:custGeom>
              <a:avLst/>
              <a:gdLst/>
              <a:ahLst/>
              <a:cxnLst/>
              <a:rect l="l" t="t" r="r" b="b"/>
              <a:pathLst>
                <a:path w="1769" h="6281" extrusionOk="0">
                  <a:moveTo>
                    <a:pt x="1546" y="1"/>
                  </a:moveTo>
                  <a:cubicBezTo>
                    <a:pt x="1458" y="1"/>
                    <a:pt x="1363" y="60"/>
                    <a:pt x="1335" y="143"/>
                  </a:cubicBezTo>
                  <a:lnTo>
                    <a:pt x="34" y="6014"/>
                  </a:lnTo>
                  <a:cubicBezTo>
                    <a:pt x="1" y="6114"/>
                    <a:pt x="68" y="6247"/>
                    <a:pt x="168" y="6247"/>
                  </a:cubicBezTo>
                  <a:cubicBezTo>
                    <a:pt x="201" y="6281"/>
                    <a:pt x="201" y="6281"/>
                    <a:pt x="234" y="6281"/>
                  </a:cubicBezTo>
                  <a:cubicBezTo>
                    <a:pt x="301" y="6281"/>
                    <a:pt x="401" y="6214"/>
                    <a:pt x="435" y="6114"/>
                  </a:cubicBezTo>
                  <a:lnTo>
                    <a:pt x="1769" y="243"/>
                  </a:lnTo>
                  <a:cubicBezTo>
                    <a:pt x="1769" y="143"/>
                    <a:pt x="1702" y="43"/>
                    <a:pt x="1602" y="9"/>
                  </a:cubicBezTo>
                  <a:cubicBezTo>
                    <a:pt x="1584" y="4"/>
                    <a:pt x="1566" y="1"/>
                    <a:pt x="1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9"/>
            <p:cNvSpPr/>
            <p:nvPr/>
          </p:nvSpPr>
          <p:spPr>
            <a:xfrm>
              <a:off x="7877389" y="3415078"/>
              <a:ext cx="79989" cy="92006"/>
            </a:xfrm>
            <a:custGeom>
              <a:avLst/>
              <a:gdLst/>
              <a:ahLst/>
              <a:cxnLst/>
              <a:rect l="l" t="t" r="r" b="b"/>
              <a:pathLst>
                <a:path w="2303" h="2649" extrusionOk="0">
                  <a:moveTo>
                    <a:pt x="247" y="0"/>
                  </a:moveTo>
                  <a:cubicBezTo>
                    <a:pt x="198" y="0"/>
                    <a:pt x="146" y="17"/>
                    <a:pt x="101" y="47"/>
                  </a:cubicBezTo>
                  <a:cubicBezTo>
                    <a:pt x="34" y="114"/>
                    <a:pt x="1" y="247"/>
                    <a:pt x="101" y="347"/>
                  </a:cubicBezTo>
                  <a:lnTo>
                    <a:pt x="1902" y="2582"/>
                  </a:lnTo>
                  <a:cubicBezTo>
                    <a:pt x="1936" y="2649"/>
                    <a:pt x="2002" y="2649"/>
                    <a:pt x="2069" y="2649"/>
                  </a:cubicBezTo>
                  <a:cubicBezTo>
                    <a:pt x="2102" y="2649"/>
                    <a:pt x="2169" y="2649"/>
                    <a:pt x="2203" y="2615"/>
                  </a:cubicBezTo>
                  <a:cubicBezTo>
                    <a:pt x="2303" y="2549"/>
                    <a:pt x="2303" y="2415"/>
                    <a:pt x="2236" y="2315"/>
                  </a:cubicBezTo>
                  <a:lnTo>
                    <a:pt x="401" y="80"/>
                  </a:lnTo>
                  <a:cubicBezTo>
                    <a:pt x="365" y="25"/>
                    <a:pt x="308" y="0"/>
                    <a:pt x="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9"/>
            <p:cNvSpPr/>
            <p:nvPr/>
          </p:nvSpPr>
          <p:spPr>
            <a:xfrm>
              <a:off x="7814835" y="3453735"/>
              <a:ext cx="79989" cy="129830"/>
            </a:xfrm>
            <a:custGeom>
              <a:avLst/>
              <a:gdLst/>
              <a:ahLst/>
              <a:cxnLst/>
              <a:rect l="l" t="t" r="r" b="b"/>
              <a:pathLst>
                <a:path w="2303" h="3738" extrusionOk="0">
                  <a:moveTo>
                    <a:pt x="249" y="0"/>
                  </a:moveTo>
                  <a:cubicBezTo>
                    <a:pt x="209" y="0"/>
                    <a:pt x="170" y="11"/>
                    <a:pt x="134" y="35"/>
                  </a:cubicBezTo>
                  <a:cubicBezTo>
                    <a:pt x="34" y="101"/>
                    <a:pt x="1" y="202"/>
                    <a:pt x="67" y="302"/>
                  </a:cubicBezTo>
                  <a:lnTo>
                    <a:pt x="1869" y="3637"/>
                  </a:lnTo>
                  <a:cubicBezTo>
                    <a:pt x="1902" y="3704"/>
                    <a:pt x="1969" y="3737"/>
                    <a:pt x="2035" y="3737"/>
                  </a:cubicBezTo>
                  <a:cubicBezTo>
                    <a:pt x="2069" y="3737"/>
                    <a:pt x="2102" y="3737"/>
                    <a:pt x="2136" y="3704"/>
                  </a:cubicBezTo>
                  <a:cubicBezTo>
                    <a:pt x="2236" y="3637"/>
                    <a:pt x="2302" y="3537"/>
                    <a:pt x="2236" y="3437"/>
                  </a:cubicBezTo>
                  <a:lnTo>
                    <a:pt x="434" y="101"/>
                  </a:lnTo>
                  <a:cubicBezTo>
                    <a:pt x="391" y="37"/>
                    <a:pt x="320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9"/>
            <p:cNvSpPr/>
            <p:nvPr/>
          </p:nvSpPr>
          <p:spPr>
            <a:xfrm>
              <a:off x="7753428" y="3503159"/>
              <a:ext cx="77662" cy="173072"/>
            </a:xfrm>
            <a:custGeom>
              <a:avLst/>
              <a:gdLst/>
              <a:ahLst/>
              <a:cxnLst/>
              <a:rect l="l" t="t" r="r" b="b"/>
              <a:pathLst>
                <a:path w="2236" h="4983" extrusionOk="0">
                  <a:moveTo>
                    <a:pt x="223" y="1"/>
                  </a:moveTo>
                  <a:cubicBezTo>
                    <a:pt x="195" y="1"/>
                    <a:pt x="166" y="5"/>
                    <a:pt x="134" y="13"/>
                  </a:cubicBezTo>
                  <a:cubicBezTo>
                    <a:pt x="34" y="46"/>
                    <a:pt x="1" y="180"/>
                    <a:pt x="34" y="280"/>
                  </a:cubicBezTo>
                  <a:lnTo>
                    <a:pt x="1802" y="4850"/>
                  </a:lnTo>
                  <a:cubicBezTo>
                    <a:pt x="1835" y="4916"/>
                    <a:pt x="1935" y="4983"/>
                    <a:pt x="2002" y="4983"/>
                  </a:cubicBezTo>
                  <a:cubicBezTo>
                    <a:pt x="2036" y="4983"/>
                    <a:pt x="2069" y="4983"/>
                    <a:pt x="2102" y="4950"/>
                  </a:cubicBezTo>
                  <a:cubicBezTo>
                    <a:pt x="2202" y="4916"/>
                    <a:pt x="2236" y="4783"/>
                    <a:pt x="2202" y="4683"/>
                  </a:cubicBezTo>
                  <a:lnTo>
                    <a:pt x="401" y="146"/>
                  </a:lnTo>
                  <a:cubicBezTo>
                    <a:pt x="376" y="44"/>
                    <a:pt x="31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9"/>
            <p:cNvSpPr/>
            <p:nvPr/>
          </p:nvSpPr>
          <p:spPr>
            <a:xfrm>
              <a:off x="7678128" y="3518337"/>
              <a:ext cx="62588" cy="218155"/>
            </a:xfrm>
            <a:custGeom>
              <a:avLst/>
              <a:gdLst/>
              <a:ahLst/>
              <a:cxnLst/>
              <a:rect l="l" t="t" r="r" b="b"/>
              <a:pathLst>
                <a:path w="1802" h="6281" extrusionOk="0">
                  <a:moveTo>
                    <a:pt x="254" y="1"/>
                  </a:moveTo>
                  <a:cubicBezTo>
                    <a:pt x="236" y="1"/>
                    <a:pt x="218" y="4"/>
                    <a:pt x="201" y="9"/>
                  </a:cubicBezTo>
                  <a:cubicBezTo>
                    <a:pt x="101" y="43"/>
                    <a:pt x="1" y="143"/>
                    <a:pt x="34" y="243"/>
                  </a:cubicBezTo>
                  <a:lnTo>
                    <a:pt x="1368" y="6114"/>
                  </a:lnTo>
                  <a:cubicBezTo>
                    <a:pt x="1402" y="6214"/>
                    <a:pt x="1468" y="6281"/>
                    <a:pt x="1568" y="6281"/>
                  </a:cubicBezTo>
                  <a:lnTo>
                    <a:pt x="1635" y="6281"/>
                  </a:lnTo>
                  <a:cubicBezTo>
                    <a:pt x="1735" y="6247"/>
                    <a:pt x="1802" y="6147"/>
                    <a:pt x="1768" y="6014"/>
                  </a:cubicBezTo>
                  <a:lnTo>
                    <a:pt x="434" y="176"/>
                  </a:lnTo>
                  <a:cubicBezTo>
                    <a:pt x="434" y="66"/>
                    <a:pt x="343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9"/>
            <p:cNvSpPr/>
            <p:nvPr/>
          </p:nvSpPr>
          <p:spPr>
            <a:xfrm>
              <a:off x="7593555" y="3518650"/>
              <a:ext cx="15109" cy="286196"/>
            </a:xfrm>
            <a:custGeom>
              <a:avLst/>
              <a:gdLst/>
              <a:ahLst/>
              <a:cxnLst/>
              <a:rect l="l" t="t" r="r" b="b"/>
              <a:pathLst>
                <a:path w="435" h="8240" extrusionOk="0">
                  <a:moveTo>
                    <a:pt x="234" y="0"/>
                  </a:moveTo>
                  <a:cubicBezTo>
                    <a:pt x="101" y="0"/>
                    <a:pt x="0" y="67"/>
                    <a:pt x="0" y="201"/>
                  </a:cubicBezTo>
                  <a:lnTo>
                    <a:pt x="0" y="8039"/>
                  </a:lnTo>
                  <a:cubicBezTo>
                    <a:pt x="0" y="8140"/>
                    <a:pt x="101" y="8240"/>
                    <a:pt x="234" y="8240"/>
                  </a:cubicBezTo>
                  <a:cubicBezTo>
                    <a:pt x="334" y="8240"/>
                    <a:pt x="434" y="8140"/>
                    <a:pt x="434" y="8039"/>
                  </a:cubicBezTo>
                  <a:lnTo>
                    <a:pt x="434" y="201"/>
                  </a:lnTo>
                  <a:cubicBezTo>
                    <a:pt x="434" y="67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9"/>
            <p:cNvSpPr/>
            <p:nvPr/>
          </p:nvSpPr>
          <p:spPr>
            <a:xfrm>
              <a:off x="7551841" y="3783972"/>
              <a:ext cx="98501" cy="97355"/>
            </a:xfrm>
            <a:custGeom>
              <a:avLst/>
              <a:gdLst/>
              <a:ahLst/>
              <a:cxnLst/>
              <a:rect l="l" t="t" r="r" b="b"/>
              <a:pathLst>
                <a:path w="2836" h="2803" extrusionOk="0">
                  <a:moveTo>
                    <a:pt x="1435" y="0"/>
                  </a:moveTo>
                  <a:cubicBezTo>
                    <a:pt x="634" y="0"/>
                    <a:pt x="1" y="634"/>
                    <a:pt x="1" y="1401"/>
                  </a:cubicBezTo>
                  <a:cubicBezTo>
                    <a:pt x="1" y="2168"/>
                    <a:pt x="634" y="2802"/>
                    <a:pt x="1435" y="2802"/>
                  </a:cubicBezTo>
                  <a:cubicBezTo>
                    <a:pt x="2202" y="2802"/>
                    <a:pt x="2836" y="2168"/>
                    <a:pt x="2836" y="1401"/>
                  </a:cubicBezTo>
                  <a:cubicBezTo>
                    <a:pt x="2836" y="634"/>
                    <a:pt x="2202" y="0"/>
                    <a:pt x="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Prototipo</a:t>
            </a:r>
            <a:endParaRPr lang="en-US" dirty="0"/>
          </a:p>
        </p:txBody>
      </p:sp>
      <p:sp>
        <p:nvSpPr>
          <p:cNvPr id="4" name="Google Shape;3415;p56"/>
          <p:cNvSpPr txBox="1">
            <a:spLocks noGrp="1"/>
          </p:cNvSpPr>
          <p:nvPr>
            <p:ph type="subTitle" idx="1"/>
          </p:nvPr>
        </p:nvSpPr>
        <p:spPr>
          <a:xfrm>
            <a:off x="1715010" y="2313026"/>
            <a:ext cx="5335829" cy="807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6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"/>
              <a:buNone/>
              <a:defRPr sz="1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indent="0"/>
            <a:r>
              <a:rPr lang="es-MX" sz="1100" dirty="0" smtClean="0"/>
              <a:t>https</a:t>
            </a:r>
            <a:r>
              <a:rPr lang="es-MX" sz="1100" dirty="0"/>
              <a:t>://www.figma.com/proto/4UM71caBjFFuzqi6Ls1qVt/C5.-Astrolog%C3%ADa?page-id=1%3A2&amp;node-id=18%3A20&amp;viewport=241%2C48%2C0.12&amp;scaling=scale-down&amp;starting-point-node-id=18%3A20</a:t>
            </a:r>
          </a:p>
        </p:txBody>
      </p:sp>
    </p:spTree>
    <p:extLst>
      <p:ext uri="{BB962C8B-B14F-4D97-AF65-F5344CB8AC3E}">
        <p14:creationId xmlns:p14="http://schemas.microsoft.com/office/powerpoint/2010/main" val="290081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1" name="Google Shape;2311;p40"/>
          <p:cNvGrpSpPr/>
          <p:nvPr/>
        </p:nvGrpSpPr>
        <p:grpSpPr>
          <a:xfrm>
            <a:off x="3667913" y="650039"/>
            <a:ext cx="4660709" cy="3829901"/>
            <a:chOff x="3667913" y="650039"/>
            <a:chExt cx="4660709" cy="3829901"/>
          </a:xfrm>
        </p:grpSpPr>
        <p:grpSp>
          <p:nvGrpSpPr>
            <p:cNvPr id="2312" name="Google Shape;2312;p40"/>
            <p:cNvGrpSpPr/>
            <p:nvPr/>
          </p:nvGrpSpPr>
          <p:grpSpPr>
            <a:xfrm>
              <a:off x="7225731" y="844439"/>
              <a:ext cx="302743" cy="302708"/>
              <a:chOff x="3298350" y="970300"/>
              <a:chExt cx="215200" cy="215175"/>
            </a:xfrm>
          </p:grpSpPr>
          <p:sp>
            <p:nvSpPr>
              <p:cNvPr id="2313" name="Google Shape;2313;p4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4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4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4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4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18" name="Google Shape;2318;p40"/>
            <p:cNvGrpSpPr/>
            <p:nvPr/>
          </p:nvGrpSpPr>
          <p:grpSpPr>
            <a:xfrm>
              <a:off x="5613874" y="3974916"/>
              <a:ext cx="345633" cy="345593"/>
              <a:chOff x="3298350" y="970300"/>
              <a:chExt cx="215200" cy="215175"/>
            </a:xfrm>
          </p:grpSpPr>
          <p:sp>
            <p:nvSpPr>
              <p:cNvPr id="2319" name="Google Shape;2319;p4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4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4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4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4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4" name="Google Shape;2324;p40"/>
            <p:cNvGrpSpPr/>
            <p:nvPr/>
          </p:nvGrpSpPr>
          <p:grpSpPr>
            <a:xfrm>
              <a:off x="5662028" y="650039"/>
              <a:ext cx="249331" cy="249280"/>
              <a:chOff x="3298350" y="970300"/>
              <a:chExt cx="215200" cy="215175"/>
            </a:xfrm>
          </p:grpSpPr>
          <p:sp>
            <p:nvSpPr>
              <p:cNvPr id="2325" name="Google Shape;2325;p4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4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0" name="Google Shape;2330;p40"/>
            <p:cNvGrpSpPr/>
            <p:nvPr/>
          </p:nvGrpSpPr>
          <p:grpSpPr>
            <a:xfrm>
              <a:off x="8025878" y="4177232"/>
              <a:ext cx="302743" cy="302708"/>
              <a:chOff x="3298350" y="970300"/>
              <a:chExt cx="215200" cy="215175"/>
            </a:xfrm>
          </p:grpSpPr>
          <p:sp>
            <p:nvSpPr>
              <p:cNvPr id="2331" name="Google Shape;2331;p4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4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4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6" name="Google Shape;2336;p40"/>
            <p:cNvGrpSpPr/>
            <p:nvPr/>
          </p:nvGrpSpPr>
          <p:grpSpPr>
            <a:xfrm>
              <a:off x="3667913" y="2687383"/>
              <a:ext cx="249331" cy="249302"/>
              <a:chOff x="3298350" y="970300"/>
              <a:chExt cx="215200" cy="215175"/>
            </a:xfrm>
          </p:grpSpPr>
          <p:sp>
            <p:nvSpPr>
              <p:cNvPr id="2337" name="Google Shape;2337;p40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40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40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40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40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342" name="Google Shape;2342;p40"/>
          <p:cNvPicPr preferRelativeResize="0"/>
          <p:nvPr/>
        </p:nvPicPr>
        <p:blipFill rotWithShape="1">
          <a:blip r:embed="rId3">
            <a:alphaModFix/>
          </a:blip>
          <a:srcRect l="12018" r="5886"/>
          <a:stretch/>
        </p:blipFill>
        <p:spPr>
          <a:xfrm>
            <a:off x="5355367" y="1330594"/>
            <a:ext cx="2574600" cy="25470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43" name="Google Shape;2343;p40"/>
          <p:cNvSpPr txBox="1">
            <a:spLocks noGrp="1"/>
          </p:cNvSpPr>
          <p:nvPr>
            <p:ph type="subTitle" idx="1"/>
          </p:nvPr>
        </p:nvSpPr>
        <p:spPr>
          <a:xfrm>
            <a:off x="713225" y="3020550"/>
            <a:ext cx="3711600" cy="16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Edad </a:t>
            </a:r>
            <a:r>
              <a:rPr lang="en"/>
              <a:t>36 años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Ocupación </a:t>
            </a:r>
            <a:r>
              <a:rPr lang="en"/>
              <a:t>Socióloga.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Investigadora del CONICET</a:t>
            </a:r>
            <a:endParaRPr/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Familia </a:t>
            </a:r>
            <a:r>
              <a:rPr lang="en"/>
              <a:t>soltera</a:t>
            </a:r>
            <a:endParaRPr/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Ubicación </a:t>
            </a:r>
            <a:r>
              <a:rPr lang="en"/>
              <a:t>La plata, Buenos Aires</a:t>
            </a:r>
            <a:endParaRPr/>
          </a:p>
        </p:txBody>
      </p:sp>
      <p:sp>
        <p:nvSpPr>
          <p:cNvPr id="2344" name="Google Shape;2344;p40"/>
          <p:cNvSpPr txBox="1">
            <a:spLocks noGrp="1"/>
          </p:cNvSpPr>
          <p:nvPr>
            <p:ph type="subTitle" idx="2"/>
          </p:nvPr>
        </p:nvSpPr>
        <p:spPr>
          <a:xfrm>
            <a:off x="713225" y="1427550"/>
            <a:ext cx="37116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Ella es Natalia, la descreída</a:t>
            </a:r>
            <a:endParaRPr/>
          </a:p>
        </p:txBody>
      </p:sp>
      <p:grpSp>
        <p:nvGrpSpPr>
          <p:cNvPr id="2345" name="Google Shape;2345;p40"/>
          <p:cNvGrpSpPr/>
          <p:nvPr/>
        </p:nvGrpSpPr>
        <p:grpSpPr>
          <a:xfrm>
            <a:off x="4318098" y="1265621"/>
            <a:ext cx="4689754" cy="2612247"/>
            <a:chOff x="3756334" y="771490"/>
            <a:chExt cx="6069308" cy="3380674"/>
          </a:xfrm>
        </p:grpSpPr>
        <p:grpSp>
          <p:nvGrpSpPr>
            <p:cNvPr id="2346" name="Google Shape;2346;p40"/>
            <p:cNvGrpSpPr/>
            <p:nvPr/>
          </p:nvGrpSpPr>
          <p:grpSpPr>
            <a:xfrm>
              <a:off x="8194820" y="771490"/>
              <a:ext cx="1630823" cy="3380674"/>
              <a:chOff x="4582600" y="1027000"/>
              <a:chExt cx="1240075" cy="2571050"/>
            </a:xfrm>
          </p:grpSpPr>
          <p:sp>
            <p:nvSpPr>
              <p:cNvPr id="2347" name="Google Shape;2347;p40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0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40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40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40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40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40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40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40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40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40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40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40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40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0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0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0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0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0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0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0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0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0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0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40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40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0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0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0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6" name="Google Shape;2376;p40"/>
            <p:cNvGrpSpPr/>
            <p:nvPr/>
          </p:nvGrpSpPr>
          <p:grpSpPr>
            <a:xfrm flipH="1">
              <a:off x="3756334" y="771490"/>
              <a:ext cx="1630823" cy="3380674"/>
              <a:chOff x="4582600" y="1027000"/>
              <a:chExt cx="1240075" cy="2571050"/>
            </a:xfrm>
          </p:grpSpPr>
          <p:sp>
            <p:nvSpPr>
              <p:cNvPr id="2377" name="Google Shape;2377;p40"/>
              <p:cNvSpPr/>
              <p:nvPr/>
            </p:nvSpPr>
            <p:spPr>
              <a:xfrm>
                <a:off x="4789425" y="1027000"/>
                <a:ext cx="317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303" fill="none" extrusionOk="0">
                    <a:moveTo>
                      <a:pt x="0" y="2303"/>
                    </a:moveTo>
                    <a:cubicBezTo>
                      <a:pt x="434" y="1535"/>
                      <a:pt x="834" y="768"/>
                      <a:pt x="1268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0"/>
              <p:cNvSpPr/>
              <p:nvPr/>
            </p:nvSpPr>
            <p:spPr>
              <a:xfrm>
                <a:off x="4728550" y="1117075"/>
                <a:ext cx="425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103" fill="none" extrusionOk="0">
                    <a:moveTo>
                      <a:pt x="0" y="3103"/>
                    </a:moveTo>
                    <a:cubicBezTo>
                      <a:pt x="567" y="2069"/>
                      <a:pt x="1135" y="1035"/>
                      <a:pt x="17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0"/>
              <p:cNvSpPr/>
              <p:nvPr/>
            </p:nvSpPr>
            <p:spPr>
              <a:xfrm>
                <a:off x="4655150" y="1233825"/>
                <a:ext cx="517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3570" fill="none" extrusionOk="0">
                    <a:moveTo>
                      <a:pt x="1" y="3570"/>
                    </a:moveTo>
                    <a:cubicBezTo>
                      <a:pt x="701" y="2369"/>
                      <a:pt x="1369" y="1201"/>
                      <a:pt x="20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0"/>
              <p:cNvSpPr/>
              <p:nvPr/>
            </p:nvSpPr>
            <p:spPr>
              <a:xfrm>
                <a:off x="4582600" y="1362250"/>
                <a:ext cx="509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3570" fill="none" extrusionOk="0">
                    <a:moveTo>
                      <a:pt x="1" y="3570"/>
                    </a:moveTo>
                    <a:cubicBezTo>
                      <a:pt x="668" y="2369"/>
                      <a:pt x="1335" y="1168"/>
                      <a:pt x="2036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0"/>
              <p:cNvSpPr/>
              <p:nvPr/>
            </p:nvSpPr>
            <p:spPr>
              <a:xfrm>
                <a:off x="5110475" y="1303050"/>
                <a:ext cx="467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669" fill="none" extrusionOk="0">
                    <a:moveTo>
                      <a:pt x="1" y="1668"/>
                    </a:moveTo>
                    <a:cubicBezTo>
                      <a:pt x="601" y="1101"/>
                      <a:pt x="1235" y="567"/>
                      <a:pt x="18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0"/>
              <p:cNvSpPr/>
              <p:nvPr/>
            </p:nvSpPr>
            <p:spPr>
              <a:xfrm>
                <a:off x="4892825" y="1370600"/>
                <a:ext cx="1893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839" fill="none" extrusionOk="0">
                    <a:moveTo>
                      <a:pt x="1" y="6838"/>
                    </a:moveTo>
                    <a:cubicBezTo>
                      <a:pt x="2436" y="4470"/>
                      <a:pt x="4871" y="2102"/>
                      <a:pt x="757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0"/>
              <p:cNvSpPr/>
              <p:nvPr/>
            </p:nvSpPr>
            <p:spPr>
              <a:xfrm>
                <a:off x="4816950" y="1571575"/>
                <a:ext cx="4505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69" fill="none" extrusionOk="0">
                    <a:moveTo>
                      <a:pt x="0" y="1768"/>
                    </a:moveTo>
                    <a:cubicBezTo>
                      <a:pt x="601" y="1201"/>
                      <a:pt x="1201" y="601"/>
                      <a:pt x="1802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0"/>
              <p:cNvSpPr/>
              <p:nvPr/>
            </p:nvSpPr>
            <p:spPr>
              <a:xfrm>
                <a:off x="5507425" y="1635775"/>
                <a:ext cx="4672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768" fill="none" extrusionOk="0">
                    <a:moveTo>
                      <a:pt x="1" y="768"/>
                    </a:moveTo>
                    <a:cubicBezTo>
                      <a:pt x="635" y="501"/>
                      <a:pt x="1235" y="234"/>
                      <a:pt x="18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0"/>
              <p:cNvSpPr/>
              <p:nvPr/>
            </p:nvSpPr>
            <p:spPr>
              <a:xfrm>
                <a:off x="5280600" y="1671650"/>
                <a:ext cx="187675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7507" h="3069" fill="none" extrusionOk="0">
                    <a:moveTo>
                      <a:pt x="1" y="3069"/>
                    </a:moveTo>
                    <a:cubicBezTo>
                      <a:pt x="2469" y="1968"/>
                      <a:pt x="4971" y="934"/>
                      <a:pt x="750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0"/>
              <p:cNvSpPr/>
              <p:nvPr/>
            </p:nvSpPr>
            <p:spPr>
              <a:xfrm>
                <a:off x="5168850" y="1767550"/>
                <a:ext cx="6675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201" fill="none" extrusionOk="0">
                    <a:moveTo>
                      <a:pt x="1" y="1201"/>
                    </a:moveTo>
                    <a:cubicBezTo>
                      <a:pt x="902" y="801"/>
                      <a:pt x="1769" y="400"/>
                      <a:pt x="2670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0"/>
              <p:cNvSpPr/>
              <p:nvPr/>
            </p:nvSpPr>
            <p:spPr>
              <a:xfrm>
                <a:off x="4992075" y="1817575"/>
                <a:ext cx="13262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2203" fill="none" extrusionOk="0">
                    <a:moveTo>
                      <a:pt x="0" y="2202"/>
                    </a:moveTo>
                    <a:cubicBezTo>
                      <a:pt x="1802" y="1502"/>
                      <a:pt x="3536" y="768"/>
                      <a:pt x="53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0"/>
              <p:cNvSpPr/>
              <p:nvPr/>
            </p:nvSpPr>
            <p:spPr>
              <a:xfrm>
                <a:off x="5773450" y="2194525"/>
                <a:ext cx="492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34" fill="none" extrusionOk="0">
                    <a:moveTo>
                      <a:pt x="1" y="133"/>
                    </a:moveTo>
                    <a:cubicBezTo>
                      <a:pt x="635" y="100"/>
                      <a:pt x="1302" y="33"/>
                      <a:pt x="1969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40"/>
              <p:cNvSpPr/>
              <p:nvPr/>
            </p:nvSpPr>
            <p:spPr>
              <a:xfrm>
                <a:off x="5607500" y="2200350"/>
                <a:ext cx="1226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368" fill="none" extrusionOk="0">
                    <a:moveTo>
                      <a:pt x="1" y="367"/>
                    </a:moveTo>
                    <a:cubicBezTo>
                      <a:pt x="1635" y="267"/>
                      <a:pt x="3270" y="134"/>
                      <a:pt x="4904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0"/>
              <p:cNvSpPr/>
              <p:nvPr/>
            </p:nvSpPr>
            <p:spPr>
              <a:xfrm>
                <a:off x="5262250" y="2213700"/>
                <a:ext cx="2969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877" h="835" fill="none" extrusionOk="0">
                    <a:moveTo>
                      <a:pt x="1" y="834"/>
                    </a:moveTo>
                    <a:cubicBezTo>
                      <a:pt x="3937" y="567"/>
                      <a:pt x="7907" y="300"/>
                      <a:pt x="11876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0"/>
              <p:cNvSpPr/>
              <p:nvPr/>
            </p:nvSpPr>
            <p:spPr>
              <a:xfrm>
                <a:off x="5066300" y="2237050"/>
                <a:ext cx="1518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34" fill="none" extrusionOk="0">
                    <a:moveTo>
                      <a:pt x="0" y="334"/>
                    </a:moveTo>
                    <a:cubicBezTo>
                      <a:pt x="2035" y="234"/>
                      <a:pt x="4036" y="134"/>
                      <a:pt x="6071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0"/>
              <p:cNvSpPr/>
              <p:nvPr/>
            </p:nvSpPr>
            <p:spPr>
              <a:xfrm>
                <a:off x="5645875" y="2684875"/>
                <a:ext cx="43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334" fill="none" extrusionOk="0">
                    <a:moveTo>
                      <a:pt x="0" y="0"/>
                    </a:moveTo>
                    <a:cubicBezTo>
                      <a:pt x="567" y="133"/>
                      <a:pt x="1168" y="234"/>
                      <a:pt x="1735" y="3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40"/>
              <p:cNvSpPr/>
              <p:nvPr/>
            </p:nvSpPr>
            <p:spPr>
              <a:xfrm>
                <a:off x="5529125" y="2669025"/>
                <a:ext cx="775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68" fill="none" extrusionOk="0">
                    <a:moveTo>
                      <a:pt x="0" y="0"/>
                    </a:moveTo>
                    <a:cubicBezTo>
                      <a:pt x="1034" y="134"/>
                      <a:pt x="2068" y="267"/>
                      <a:pt x="3102" y="36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40"/>
              <p:cNvSpPr/>
              <p:nvPr/>
            </p:nvSpPr>
            <p:spPr>
              <a:xfrm>
                <a:off x="5361500" y="2638175"/>
                <a:ext cx="1376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035" fill="none" extrusionOk="0">
                    <a:moveTo>
                      <a:pt x="0" y="0"/>
                    </a:moveTo>
                    <a:cubicBezTo>
                      <a:pt x="1835" y="400"/>
                      <a:pt x="3670" y="734"/>
                      <a:pt x="5504" y="10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40"/>
              <p:cNvSpPr/>
              <p:nvPr/>
            </p:nvSpPr>
            <p:spPr>
              <a:xfrm>
                <a:off x="5119650" y="2588125"/>
                <a:ext cx="2010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669" fill="none" extrusionOk="0">
                    <a:moveTo>
                      <a:pt x="1" y="1"/>
                    </a:moveTo>
                    <a:cubicBezTo>
                      <a:pt x="2703" y="501"/>
                      <a:pt x="5371" y="1068"/>
                      <a:pt x="8040" y="16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0"/>
              <p:cNvSpPr/>
              <p:nvPr/>
            </p:nvSpPr>
            <p:spPr>
              <a:xfrm>
                <a:off x="5027925" y="2573950"/>
                <a:ext cx="434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35" fill="none" extrusionOk="0">
                    <a:moveTo>
                      <a:pt x="1" y="1"/>
                    </a:moveTo>
                    <a:cubicBezTo>
                      <a:pt x="568" y="67"/>
                      <a:pt x="1168" y="167"/>
                      <a:pt x="1735" y="2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0"/>
              <p:cNvSpPr/>
              <p:nvPr/>
            </p:nvSpPr>
            <p:spPr>
              <a:xfrm>
                <a:off x="5340650" y="3255275"/>
                <a:ext cx="77575" cy="56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269" fill="none" extrusionOk="0">
                    <a:moveTo>
                      <a:pt x="1" y="0"/>
                    </a:moveTo>
                    <a:cubicBezTo>
                      <a:pt x="1035" y="768"/>
                      <a:pt x="2069" y="1501"/>
                      <a:pt x="3103" y="22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0"/>
              <p:cNvSpPr/>
              <p:nvPr/>
            </p:nvSpPr>
            <p:spPr>
              <a:xfrm>
                <a:off x="5115500" y="3087650"/>
                <a:ext cx="189325" cy="14095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5638" fill="none" extrusionOk="0">
                    <a:moveTo>
                      <a:pt x="0" y="1"/>
                    </a:moveTo>
                    <a:cubicBezTo>
                      <a:pt x="2502" y="1902"/>
                      <a:pt x="5037" y="3770"/>
                      <a:pt x="7572" y="56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0"/>
              <p:cNvSpPr/>
              <p:nvPr/>
            </p:nvSpPr>
            <p:spPr>
              <a:xfrm>
                <a:off x="4916175" y="2937550"/>
                <a:ext cx="169325" cy="127600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5104" fill="none" extrusionOk="0">
                    <a:moveTo>
                      <a:pt x="1" y="0"/>
                    </a:moveTo>
                    <a:cubicBezTo>
                      <a:pt x="2269" y="1668"/>
                      <a:pt x="4504" y="3403"/>
                      <a:pt x="6772" y="51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0"/>
              <p:cNvSpPr/>
              <p:nvPr/>
            </p:nvSpPr>
            <p:spPr>
              <a:xfrm>
                <a:off x="4851125" y="2889175"/>
                <a:ext cx="334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968" fill="none" extrusionOk="0">
                    <a:moveTo>
                      <a:pt x="1" y="1"/>
                    </a:moveTo>
                    <a:cubicBezTo>
                      <a:pt x="435" y="334"/>
                      <a:pt x="868" y="634"/>
                      <a:pt x="1335" y="9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0"/>
              <p:cNvSpPr/>
              <p:nvPr/>
            </p:nvSpPr>
            <p:spPr>
              <a:xfrm>
                <a:off x="5028750" y="3542975"/>
                <a:ext cx="45075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203" fill="none" extrusionOk="0">
                    <a:moveTo>
                      <a:pt x="1" y="1"/>
                    </a:moveTo>
                    <a:cubicBezTo>
                      <a:pt x="601" y="734"/>
                      <a:pt x="1202" y="1468"/>
                      <a:pt x="1802" y="2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0"/>
              <p:cNvSpPr/>
              <p:nvPr/>
            </p:nvSpPr>
            <p:spPr>
              <a:xfrm>
                <a:off x="4975400" y="3477100"/>
                <a:ext cx="275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69" fill="none" extrusionOk="0">
                    <a:moveTo>
                      <a:pt x="0" y="0"/>
                    </a:moveTo>
                    <a:cubicBezTo>
                      <a:pt x="367" y="467"/>
                      <a:pt x="734" y="901"/>
                      <a:pt x="1101" y="13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0"/>
              <p:cNvSpPr/>
              <p:nvPr/>
            </p:nvSpPr>
            <p:spPr>
              <a:xfrm>
                <a:off x="4837800" y="3308650"/>
                <a:ext cx="1051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138" fill="none" extrusionOk="0">
                    <a:moveTo>
                      <a:pt x="0" y="0"/>
                    </a:moveTo>
                    <a:cubicBezTo>
                      <a:pt x="1401" y="1701"/>
                      <a:pt x="2802" y="3436"/>
                      <a:pt x="4203" y="51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0"/>
              <p:cNvSpPr/>
              <p:nvPr/>
            </p:nvSpPr>
            <p:spPr>
              <a:xfrm>
                <a:off x="4711025" y="3155200"/>
                <a:ext cx="9342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4538" fill="none" extrusionOk="0">
                    <a:moveTo>
                      <a:pt x="1" y="1"/>
                    </a:moveTo>
                    <a:cubicBezTo>
                      <a:pt x="1235" y="1502"/>
                      <a:pt x="2503" y="3036"/>
                      <a:pt x="3737" y="4537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0"/>
              <p:cNvSpPr/>
              <p:nvPr/>
            </p:nvSpPr>
            <p:spPr>
              <a:xfrm>
                <a:off x="4646000" y="3075975"/>
                <a:ext cx="325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569" fill="none" extrusionOk="0">
                    <a:moveTo>
                      <a:pt x="0" y="1"/>
                    </a:moveTo>
                    <a:cubicBezTo>
                      <a:pt x="434" y="501"/>
                      <a:pt x="867" y="1035"/>
                      <a:pt x="1301" y="15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p41"/>
          <p:cNvSpPr txBox="1">
            <a:spLocks noGrp="1"/>
          </p:cNvSpPr>
          <p:nvPr>
            <p:ph type="title"/>
          </p:nvPr>
        </p:nvSpPr>
        <p:spPr>
          <a:xfrm>
            <a:off x="2020200" y="620588"/>
            <a:ext cx="5103600" cy="5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Entonces...</a:t>
            </a:r>
            <a:endParaRPr sz="4000"/>
          </a:p>
        </p:txBody>
      </p:sp>
      <p:sp>
        <p:nvSpPr>
          <p:cNvPr id="2411" name="Google Shape;2411;p41"/>
          <p:cNvSpPr txBox="1">
            <a:spLocks noGrp="1"/>
          </p:cNvSpPr>
          <p:nvPr>
            <p:ph type="subTitle" idx="1"/>
          </p:nvPr>
        </p:nvSpPr>
        <p:spPr>
          <a:xfrm>
            <a:off x="1158150" y="1597325"/>
            <a:ext cx="6827700" cy="21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¿Cómo podríamos acompañar a las personas como Natalia que no creen en la Astrología a que se animen a hacer su primera consulta, para que confíen en el profesional que los va a atender?</a:t>
            </a:r>
            <a:endParaRPr sz="2800"/>
          </a:p>
        </p:txBody>
      </p:sp>
      <p:sp>
        <p:nvSpPr>
          <p:cNvPr id="2412" name="Google Shape;2412;p41"/>
          <p:cNvSpPr/>
          <p:nvPr/>
        </p:nvSpPr>
        <p:spPr>
          <a:xfrm>
            <a:off x="2925600" y="4873100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close/>
              </a:path>
            </a:pathLst>
          </a:custGeom>
          <a:noFill/>
          <a:ln w="10850" cap="rnd" cmpd="sng">
            <a:solidFill>
              <a:srgbClr val="387A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3" name="Google Shape;2413;p41"/>
          <p:cNvGrpSpPr/>
          <p:nvPr/>
        </p:nvGrpSpPr>
        <p:grpSpPr>
          <a:xfrm>
            <a:off x="256368" y="142325"/>
            <a:ext cx="8810112" cy="856443"/>
            <a:chOff x="256368" y="142325"/>
            <a:chExt cx="8810112" cy="856443"/>
          </a:xfrm>
        </p:grpSpPr>
        <p:sp>
          <p:nvSpPr>
            <p:cNvPr id="2414" name="Google Shape;2414;p41"/>
            <p:cNvSpPr/>
            <p:nvPr/>
          </p:nvSpPr>
          <p:spPr>
            <a:xfrm>
              <a:off x="791725" y="228478"/>
              <a:ext cx="334272" cy="770290"/>
            </a:xfrm>
            <a:custGeom>
              <a:avLst/>
              <a:gdLst/>
              <a:ahLst/>
              <a:cxnLst/>
              <a:rect l="l" t="t" r="r" b="b"/>
              <a:pathLst>
                <a:path w="16213" h="37361" extrusionOk="0">
                  <a:moveTo>
                    <a:pt x="2736" y="3170"/>
                  </a:moveTo>
                  <a:cubicBezTo>
                    <a:pt x="2769" y="3203"/>
                    <a:pt x="2802" y="3203"/>
                    <a:pt x="2836" y="3203"/>
                  </a:cubicBezTo>
                  <a:cubicBezTo>
                    <a:pt x="2235" y="5905"/>
                    <a:pt x="1602" y="8607"/>
                    <a:pt x="968" y="11309"/>
                  </a:cubicBezTo>
                  <a:lnTo>
                    <a:pt x="834" y="11309"/>
                  </a:lnTo>
                  <a:cubicBezTo>
                    <a:pt x="734" y="10375"/>
                    <a:pt x="601" y="9441"/>
                    <a:pt x="467" y="8507"/>
                  </a:cubicBezTo>
                  <a:cubicBezTo>
                    <a:pt x="467" y="8373"/>
                    <a:pt x="501" y="8207"/>
                    <a:pt x="568" y="8073"/>
                  </a:cubicBezTo>
                  <a:cubicBezTo>
                    <a:pt x="1268" y="6439"/>
                    <a:pt x="2002" y="4804"/>
                    <a:pt x="2736" y="3170"/>
                  </a:cubicBezTo>
                  <a:close/>
                  <a:moveTo>
                    <a:pt x="4871" y="1302"/>
                  </a:moveTo>
                  <a:cubicBezTo>
                    <a:pt x="7873" y="3136"/>
                    <a:pt x="10875" y="4938"/>
                    <a:pt x="13910" y="6772"/>
                  </a:cubicBezTo>
                  <a:cubicBezTo>
                    <a:pt x="13410" y="8407"/>
                    <a:pt x="12943" y="9975"/>
                    <a:pt x="12443" y="11709"/>
                  </a:cubicBezTo>
                  <a:cubicBezTo>
                    <a:pt x="9841" y="8207"/>
                    <a:pt x="7306" y="4804"/>
                    <a:pt x="4804" y="1402"/>
                  </a:cubicBezTo>
                  <a:cubicBezTo>
                    <a:pt x="4837" y="1368"/>
                    <a:pt x="4837" y="1335"/>
                    <a:pt x="4871" y="1302"/>
                  </a:cubicBezTo>
                  <a:close/>
                  <a:moveTo>
                    <a:pt x="4337" y="1535"/>
                  </a:moveTo>
                  <a:cubicBezTo>
                    <a:pt x="6939" y="5071"/>
                    <a:pt x="9541" y="8574"/>
                    <a:pt x="12209" y="12143"/>
                  </a:cubicBezTo>
                  <a:cubicBezTo>
                    <a:pt x="10408" y="13143"/>
                    <a:pt x="8673" y="14111"/>
                    <a:pt x="6839" y="15145"/>
                  </a:cubicBezTo>
                  <a:cubicBezTo>
                    <a:pt x="5938" y="10575"/>
                    <a:pt x="5071" y="6105"/>
                    <a:pt x="4203" y="1602"/>
                  </a:cubicBezTo>
                  <a:cubicBezTo>
                    <a:pt x="4270" y="1602"/>
                    <a:pt x="4304" y="1569"/>
                    <a:pt x="4337" y="1535"/>
                  </a:cubicBezTo>
                  <a:close/>
                  <a:moveTo>
                    <a:pt x="1235" y="13377"/>
                  </a:moveTo>
                  <a:lnTo>
                    <a:pt x="1235" y="13377"/>
                  </a:lnTo>
                  <a:cubicBezTo>
                    <a:pt x="1502" y="13444"/>
                    <a:pt x="1635" y="13477"/>
                    <a:pt x="1802" y="13544"/>
                  </a:cubicBezTo>
                  <a:cubicBezTo>
                    <a:pt x="3169" y="14178"/>
                    <a:pt x="4570" y="14778"/>
                    <a:pt x="5938" y="15445"/>
                  </a:cubicBezTo>
                  <a:cubicBezTo>
                    <a:pt x="6238" y="15579"/>
                    <a:pt x="6538" y="15879"/>
                    <a:pt x="6639" y="16179"/>
                  </a:cubicBezTo>
                  <a:cubicBezTo>
                    <a:pt x="8040" y="20615"/>
                    <a:pt x="9441" y="25085"/>
                    <a:pt x="10808" y="29555"/>
                  </a:cubicBezTo>
                  <a:cubicBezTo>
                    <a:pt x="11442" y="31557"/>
                    <a:pt x="12042" y="33525"/>
                    <a:pt x="12676" y="35526"/>
                  </a:cubicBezTo>
                  <a:cubicBezTo>
                    <a:pt x="12710" y="35693"/>
                    <a:pt x="12743" y="35860"/>
                    <a:pt x="12810" y="36160"/>
                  </a:cubicBezTo>
                  <a:cubicBezTo>
                    <a:pt x="12509" y="35926"/>
                    <a:pt x="12343" y="35826"/>
                    <a:pt x="12176" y="35693"/>
                  </a:cubicBezTo>
                  <a:cubicBezTo>
                    <a:pt x="10842" y="34459"/>
                    <a:pt x="9474" y="33225"/>
                    <a:pt x="8106" y="31990"/>
                  </a:cubicBezTo>
                  <a:cubicBezTo>
                    <a:pt x="7839" y="31723"/>
                    <a:pt x="7606" y="31390"/>
                    <a:pt x="7472" y="31056"/>
                  </a:cubicBezTo>
                  <a:cubicBezTo>
                    <a:pt x="5871" y="26520"/>
                    <a:pt x="4270" y="21983"/>
                    <a:pt x="2702" y="17447"/>
                  </a:cubicBezTo>
                  <a:cubicBezTo>
                    <a:pt x="2235" y="16112"/>
                    <a:pt x="1768" y="14811"/>
                    <a:pt x="1235" y="13377"/>
                  </a:cubicBezTo>
                  <a:close/>
                  <a:moveTo>
                    <a:pt x="12343" y="12576"/>
                  </a:moveTo>
                  <a:cubicBezTo>
                    <a:pt x="12543" y="13477"/>
                    <a:pt x="12743" y="14278"/>
                    <a:pt x="12910" y="15112"/>
                  </a:cubicBezTo>
                  <a:cubicBezTo>
                    <a:pt x="13777" y="19648"/>
                    <a:pt x="14678" y="24185"/>
                    <a:pt x="15578" y="28755"/>
                  </a:cubicBezTo>
                  <a:cubicBezTo>
                    <a:pt x="15712" y="29455"/>
                    <a:pt x="15712" y="30089"/>
                    <a:pt x="15445" y="30756"/>
                  </a:cubicBezTo>
                  <a:cubicBezTo>
                    <a:pt x="14844" y="32291"/>
                    <a:pt x="14311" y="33825"/>
                    <a:pt x="13777" y="35393"/>
                  </a:cubicBezTo>
                  <a:cubicBezTo>
                    <a:pt x="13677" y="35660"/>
                    <a:pt x="13577" y="35893"/>
                    <a:pt x="13410" y="36360"/>
                  </a:cubicBezTo>
                  <a:cubicBezTo>
                    <a:pt x="11675" y="30789"/>
                    <a:pt x="10008" y="25452"/>
                    <a:pt x="8340" y="20115"/>
                  </a:cubicBezTo>
                  <a:cubicBezTo>
                    <a:pt x="7939" y="18781"/>
                    <a:pt x="7506" y="17447"/>
                    <a:pt x="7106" y="16079"/>
                  </a:cubicBezTo>
                  <a:cubicBezTo>
                    <a:pt x="7039" y="15879"/>
                    <a:pt x="7106" y="15512"/>
                    <a:pt x="7272" y="15445"/>
                  </a:cubicBezTo>
                  <a:cubicBezTo>
                    <a:pt x="8907" y="14478"/>
                    <a:pt x="10608" y="13544"/>
                    <a:pt x="12343" y="12576"/>
                  </a:cubicBezTo>
                  <a:close/>
                  <a:moveTo>
                    <a:pt x="3603" y="1"/>
                  </a:moveTo>
                  <a:cubicBezTo>
                    <a:pt x="3536" y="201"/>
                    <a:pt x="3503" y="334"/>
                    <a:pt x="3436" y="468"/>
                  </a:cubicBezTo>
                  <a:cubicBezTo>
                    <a:pt x="2335" y="2970"/>
                    <a:pt x="1235" y="5438"/>
                    <a:pt x="134" y="7906"/>
                  </a:cubicBezTo>
                  <a:cubicBezTo>
                    <a:pt x="67" y="8040"/>
                    <a:pt x="0" y="8207"/>
                    <a:pt x="0" y="8373"/>
                  </a:cubicBezTo>
                  <a:cubicBezTo>
                    <a:pt x="234" y="9975"/>
                    <a:pt x="234" y="11676"/>
                    <a:pt x="768" y="13177"/>
                  </a:cubicBezTo>
                  <a:cubicBezTo>
                    <a:pt x="2669" y="18981"/>
                    <a:pt x="4737" y="24685"/>
                    <a:pt x="6772" y="30423"/>
                  </a:cubicBezTo>
                  <a:cubicBezTo>
                    <a:pt x="7005" y="31056"/>
                    <a:pt x="7272" y="31757"/>
                    <a:pt x="7739" y="32224"/>
                  </a:cubicBezTo>
                  <a:cubicBezTo>
                    <a:pt x="9407" y="33825"/>
                    <a:pt x="11175" y="35359"/>
                    <a:pt x="12910" y="36927"/>
                  </a:cubicBezTo>
                  <a:cubicBezTo>
                    <a:pt x="13043" y="37061"/>
                    <a:pt x="13243" y="37194"/>
                    <a:pt x="13443" y="37361"/>
                  </a:cubicBezTo>
                  <a:cubicBezTo>
                    <a:pt x="13543" y="37161"/>
                    <a:pt x="13644" y="37061"/>
                    <a:pt x="13677" y="36961"/>
                  </a:cubicBezTo>
                  <a:cubicBezTo>
                    <a:pt x="14511" y="34692"/>
                    <a:pt x="15311" y="32424"/>
                    <a:pt x="16145" y="30122"/>
                  </a:cubicBezTo>
                  <a:cubicBezTo>
                    <a:pt x="16179" y="29989"/>
                    <a:pt x="16212" y="29822"/>
                    <a:pt x="16212" y="29689"/>
                  </a:cubicBezTo>
                  <a:cubicBezTo>
                    <a:pt x="15945" y="26353"/>
                    <a:pt x="15678" y="23017"/>
                    <a:pt x="15411" y="19715"/>
                  </a:cubicBezTo>
                  <a:cubicBezTo>
                    <a:pt x="15078" y="15512"/>
                    <a:pt x="14744" y="11309"/>
                    <a:pt x="14444" y="7139"/>
                  </a:cubicBezTo>
                  <a:cubicBezTo>
                    <a:pt x="14411" y="6672"/>
                    <a:pt x="14244" y="6439"/>
                    <a:pt x="13877" y="6239"/>
                  </a:cubicBezTo>
                  <a:cubicBezTo>
                    <a:pt x="12443" y="5371"/>
                    <a:pt x="11008" y="4504"/>
                    <a:pt x="9574" y="3603"/>
                  </a:cubicBezTo>
                  <a:cubicBezTo>
                    <a:pt x="7639" y="2436"/>
                    <a:pt x="5671" y="1268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1"/>
            <p:cNvSpPr/>
            <p:nvPr/>
          </p:nvSpPr>
          <p:spPr>
            <a:xfrm>
              <a:off x="256368" y="296337"/>
              <a:ext cx="464533" cy="634586"/>
            </a:xfrm>
            <a:custGeom>
              <a:avLst/>
              <a:gdLst/>
              <a:ahLst/>
              <a:cxnLst/>
              <a:rect l="l" t="t" r="r" b="b"/>
              <a:pathLst>
                <a:path w="22531" h="30779" extrusionOk="0">
                  <a:moveTo>
                    <a:pt x="3169" y="2369"/>
                  </a:moveTo>
                  <a:cubicBezTo>
                    <a:pt x="5871" y="4137"/>
                    <a:pt x="8606" y="5905"/>
                    <a:pt x="11475" y="7806"/>
                  </a:cubicBezTo>
                  <a:cubicBezTo>
                    <a:pt x="10977" y="7832"/>
                    <a:pt x="10523" y="7886"/>
                    <a:pt x="10098" y="7886"/>
                  </a:cubicBezTo>
                  <a:cubicBezTo>
                    <a:pt x="9413" y="7886"/>
                    <a:pt x="8803" y="7744"/>
                    <a:pt x="8206" y="7106"/>
                  </a:cubicBezTo>
                  <a:cubicBezTo>
                    <a:pt x="6671" y="5538"/>
                    <a:pt x="4970" y="4170"/>
                    <a:pt x="3336" y="2702"/>
                  </a:cubicBezTo>
                  <a:cubicBezTo>
                    <a:pt x="3269" y="2636"/>
                    <a:pt x="3202" y="2536"/>
                    <a:pt x="3102" y="2436"/>
                  </a:cubicBezTo>
                  <a:cubicBezTo>
                    <a:pt x="3136" y="2402"/>
                    <a:pt x="3136" y="2402"/>
                    <a:pt x="3169" y="2369"/>
                  </a:cubicBezTo>
                  <a:close/>
                  <a:moveTo>
                    <a:pt x="1301" y="1468"/>
                  </a:moveTo>
                  <a:cubicBezTo>
                    <a:pt x="3769" y="3670"/>
                    <a:pt x="6238" y="5905"/>
                    <a:pt x="8740" y="8173"/>
                  </a:cubicBezTo>
                  <a:cubicBezTo>
                    <a:pt x="7839" y="9040"/>
                    <a:pt x="7005" y="9841"/>
                    <a:pt x="6038" y="10741"/>
                  </a:cubicBezTo>
                  <a:cubicBezTo>
                    <a:pt x="4403" y="7639"/>
                    <a:pt x="2802" y="4604"/>
                    <a:pt x="1201" y="1568"/>
                  </a:cubicBezTo>
                  <a:cubicBezTo>
                    <a:pt x="1234" y="1535"/>
                    <a:pt x="1268" y="1502"/>
                    <a:pt x="1301" y="1468"/>
                  </a:cubicBezTo>
                  <a:close/>
                  <a:moveTo>
                    <a:pt x="834" y="1835"/>
                  </a:moveTo>
                  <a:cubicBezTo>
                    <a:pt x="1935" y="3937"/>
                    <a:pt x="3069" y="6038"/>
                    <a:pt x="4170" y="8140"/>
                  </a:cubicBezTo>
                  <a:cubicBezTo>
                    <a:pt x="4603" y="8940"/>
                    <a:pt x="5004" y="9774"/>
                    <a:pt x="5471" y="10575"/>
                  </a:cubicBezTo>
                  <a:cubicBezTo>
                    <a:pt x="5637" y="10908"/>
                    <a:pt x="5637" y="11108"/>
                    <a:pt x="5304" y="11342"/>
                  </a:cubicBezTo>
                  <a:cubicBezTo>
                    <a:pt x="4403" y="12009"/>
                    <a:pt x="3536" y="12676"/>
                    <a:pt x="2502" y="13443"/>
                  </a:cubicBezTo>
                  <a:cubicBezTo>
                    <a:pt x="1901" y="9507"/>
                    <a:pt x="1301" y="5705"/>
                    <a:pt x="701" y="1868"/>
                  </a:cubicBezTo>
                  <a:cubicBezTo>
                    <a:pt x="734" y="1868"/>
                    <a:pt x="767" y="1835"/>
                    <a:pt x="834" y="1835"/>
                  </a:cubicBezTo>
                  <a:close/>
                  <a:moveTo>
                    <a:pt x="11909" y="8273"/>
                  </a:moveTo>
                  <a:cubicBezTo>
                    <a:pt x="12009" y="8273"/>
                    <a:pt x="12175" y="8373"/>
                    <a:pt x="12242" y="8473"/>
                  </a:cubicBezTo>
                  <a:cubicBezTo>
                    <a:pt x="13310" y="10375"/>
                    <a:pt x="14377" y="12276"/>
                    <a:pt x="15444" y="14211"/>
                  </a:cubicBezTo>
                  <a:cubicBezTo>
                    <a:pt x="15247" y="14276"/>
                    <a:pt x="15074" y="14308"/>
                    <a:pt x="14917" y="14308"/>
                  </a:cubicBezTo>
                  <a:cubicBezTo>
                    <a:pt x="14516" y="14308"/>
                    <a:pt x="14222" y="14103"/>
                    <a:pt x="13910" y="13744"/>
                  </a:cubicBezTo>
                  <a:cubicBezTo>
                    <a:pt x="12509" y="12009"/>
                    <a:pt x="11008" y="10308"/>
                    <a:pt x="9540" y="8607"/>
                  </a:cubicBezTo>
                  <a:cubicBezTo>
                    <a:pt x="9607" y="8507"/>
                    <a:pt x="9640" y="8440"/>
                    <a:pt x="9674" y="8373"/>
                  </a:cubicBezTo>
                  <a:cubicBezTo>
                    <a:pt x="10441" y="8340"/>
                    <a:pt x="11175" y="8273"/>
                    <a:pt x="11909" y="8273"/>
                  </a:cubicBezTo>
                  <a:close/>
                  <a:moveTo>
                    <a:pt x="5871" y="11475"/>
                  </a:moveTo>
                  <a:cubicBezTo>
                    <a:pt x="5971" y="11642"/>
                    <a:pt x="6104" y="11776"/>
                    <a:pt x="6171" y="11942"/>
                  </a:cubicBezTo>
                  <a:cubicBezTo>
                    <a:pt x="7205" y="13877"/>
                    <a:pt x="8239" y="15845"/>
                    <a:pt x="9273" y="17780"/>
                  </a:cubicBezTo>
                  <a:cubicBezTo>
                    <a:pt x="9440" y="18147"/>
                    <a:pt x="9473" y="18414"/>
                    <a:pt x="9240" y="18747"/>
                  </a:cubicBezTo>
                  <a:cubicBezTo>
                    <a:pt x="8740" y="19548"/>
                    <a:pt x="8306" y="20382"/>
                    <a:pt x="7772" y="21282"/>
                  </a:cubicBezTo>
                  <a:cubicBezTo>
                    <a:pt x="6038" y="18781"/>
                    <a:pt x="4370" y="16379"/>
                    <a:pt x="2635" y="13910"/>
                  </a:cubicBezTo>
                  <a:cubicBezTo>
                    <a:pt x="3736" y="13076"/>
                    <a:pt x="4770" y="12309"/>
                    <a:pt x="5871" y="11475"/>
                  </a:cubicBezTo>
                  <a:close/>
                  <a:moveTo>
                    <a:pt x="15289" y="14729"/>
                  </a:moveTo>
                  <a:cubicBezTo>
                    <a:pt x="15629" y="14729"/>
                    <a:pt x="15845" y="14961"/>
                    <a:pt x="16011" y="15411"/>
                  </a:cubicBezTo>
                  <a:cubicBezTo>
                    <a:pt x="16879" y="17646"/>
                    <a:pt x="17779" y="19881"/>
                    <a:pt x="18647" y="22116"/>
                  </a:cubicBezTo>
                  <a:cubicBezTo>
                    <a:pt x="18713" y="22316"/>
                    <a:pt x="18780" y="22483"/>
                    <a:pt x="18847" y="22683"/>
                  </a:cubicBezTo>
                  <a:cubicBezTo>
                    <a:pt x="18813" y="22683"/>
                    <a:pt x="18813" y="22717"/>
                    <a:pt x="18780" y="22717"/>
                  </a:cubicBezTo>
                  <a:cubicBezTo>
                    <a:pt x="17446" y="20115"/>
                    <a:pt x="16145" y="17513"/>
                    <a:pt x="14811" y="14844"/>
                  </a:cubicBezTo>
                  <a:cubicBezTo>
                    <a:pt x="14994" y="14767"/>
                    <a:pt x="15152" y="14729"/>
                    <a:pt x="15289" y="14729"/>
                  </a:cubicBezTo>
                  <a:close/>
                  <a:moveTo>
                    <a:pt x="14410" y="15078"/>
                  </a:moveTo>
                  <a:cubicBezTo>
                    <a:pt x="16779" y="19781"/>
                    <a:pt x="19047" y="24318"/>
                    <a:pt x="21315" y="28854"/>
                  </a:cubicBezTo>
                  <a:cubicBezTo>
                    <a:pt x="21282" y="28888"/>
                    <a:pt x="21215" y="28921"/>
                    <a:pt x="21182" y="28955"/>
                  </a:cubicBezTo>
                  <a:cubicBezTo>
                    <a:pt x="17613" y="25519"/>
                    <a:pt x="14043" y="22083"/>
                    <a:pt x="10341" y="18514"/>
                  </a:cubicBezTo>
                  <a:lnTo>
                    <a:pt x="10341" y="18514"/>
                  </a:lnTo>
                  <a:cubicBezTo>
                    <a:pt x="11308" y="18547"/>
                    <a:pt x="12109" y="18514"/>
                    <a:pt x="12909" y="18580"/>
                  </a:cubicBezTo>
                  <a:cubicBezTo>
                    <a:pt x="13343" y="18580"/>
                    <a:pt x="13543" y="18414"/>
                    <a:pt x="13643" y="18013"/>
                  </a:cubicBezTo>
                  <a:cubicBezTo>
                    <a:pt x="13843" y="17079"/>
                    <a:pt x="14143" y="16145"/>
                    <a:pt x="14410" y="15078"/>
                  </a:cubicBezTo>
                  <a:close/>
                  <a:moveTo>
                    <a:pt x="10407" y="19248"/>
                  </a:moveTo>
                  <a:lnTo>
                    <a:pt x="10407" y="19248"/>
                  </a:lnTo>
                  <a:cubicBezTo>
                    <a:pt x="14177" y="22817"/>
                    <a:pt x="17913" y="26419"/>
                    <a:pt x="21649" y="30022"/>
                  </a:cubicBezTo>
                  <a:cubicBezTo>
                    <a:pt x="21615" y="30055"/>
                    <a:pt x="21615" y="30089"/>
                    <a:pt x="21582" y="30122"/>
                  </a:cubicBezTo>
                  <a:cubicBezTo>
                    <a:pt x="20715" y="29655"/>
                    <a:pt x="19814" y="29188"/>
                    <a:pt x="18947" y="28754"/>
                  </a:cubicBezTo>
                  <a:cubicBezTo>
                    <a:pt x="16779" y="27587"/>
                    <a:pt x="14577" y="26453"/>
                    <a:pt x="12409" y="25285"/>
                  </a:cubicBezTo>
                  <a:cubicBezTo>
                    <a:pt x="12142" y="25152"/>
                    <a:pt x="11875" y="24818"/>
                    <a:pt x="11808" y="24518"/>
                  </a:cubicBezTo>
                  <a:cubicBezTo>
                    <a:pt x="11308" y="22950"/>
                    <a:pt x="10874" y="21382"/>
                    <a:pt x="10441" y="19815"/>
                  </a:cubicBezTo>
                  <a:cubicBezTo>
                    <a:pt x="10374" y="19648"/>
                    <a:pt x="10341" y="19481"/>
                    <a:pt x="10407" y="19248"/>
                  </a:cubicBezTo>
                  <a:close/>
                  <a:moveTo>
                    <a:pt x="67" y="0"/>
                  </a:moveTo>
                  <a:cubicBezTo>
                    <a:pt x="67" y="201"/>
                    <a:pt x="0" y="401"/>
                    <a:pt x="33" y="568"/>
                  </a:cubicBezTo>
                  <a:cubicBezTo>
                    <a:pt x="701" y="4837"/>
                    <a:pt x="1368" y="9140"/>
                    <a:pt x="2068" y="13410"/>
                  </a:cubicBezTo>
                  <a:cubicBezTo>
                    <a:pt x="2102" y="13710"/>
                    <a:pt x="2235" y="14010"/>
                    <a:pt x="2402" y="14277"/>
                  </a:cubicBezTo>
                  <a:cubicBezTo>
                    <a:pt x="3236" y="15545"/>
                    <a:pt x="4070" y="16812"/>
                    <a:pt x="4970" y="18047"/>
                  </a:cubicBezTo>
                  <a:cubicBezTo>
                    <a:pt x="6305" y="19815"/>
                    <a:pt x="7272" y="21849"/>
                    <a:pt x="9107" y="23217"/>
                  </a:cubicBezTo>
                  <a:cubicBezTo>
                    <a:pt x="10107" y="23951"/>
                    <a:pt x="10941" y="24952"/>
                    <a:pt x="12042" y="25552"/>
                  </a:cubicBezTo>
                  <a:cubicBezTo>
                    <a:pt x="15211" y="27353"/>
                    <a:pt x="18480" y="29021"/>
                    <a:pt x="21749" y="30722"/>
                  </a:cubicBezTo>
                  <a:cubicBezTo>
                    <a:pt x="21820" y="30761"/>
                    <a:pt x="21894" y="30779"/>
                    <a:pt x="21966" y="30779"/>
                  </a:cubicBezTo>
                  <a:cubicBezTo>
                    <a:pt x="22264" y="30779"/>
                    <a:pt x="22530" y="30478"/>
                    <a:pt x="22449" y="30155"/>
                  </a:cubicBezTo>
                  <a:cubicBezTo>
                    <a:pt x="22449" y="30089"/>
                    <a:pt x="22416" y="30055"/>
                    <a:pt x="22383" y="29989"/>
                  </a:cubicBezTo>
                  <a:cubicBezTo>
                    <a:pt x="21048" y="26686"/>
                    <a:pt x="19681" y="23384"/>
                    <a:pt x="18313" y="20081"/>
                  </a:cubicBezTo>
                  <a:cubicBezTo>
                    <a:pt x="17479" y="18013"/>
                    <a:pt x="16745" y="15912"/>
                    <a:pt x="15778" y="13877"/>
                  </a:cubicBezTo>
                  <a:cubicBezTo>
                    <a:pt x="14844" y="12009"/>
                    <a:pt x="13743" y="10208"/>
                    <a:pt x="12676" y="8373"/>
                  </a:cubicBezTo>
                  <a:cubicBezTo>
                    <a:pt x="12509" y="8073"/>
                    <a:pt x="12242" y="7773"/>
                    <a:pt x="11942" y="7573"/>
                  </a:cubicBezTo>
                  <a:cubicBezTo>
                    <a:pt x="8173" y="5104"/>
                    <a:pt x="4403" y="2636"/>
                    <a:pt x="667" y="201"/>
                  </a:cubicBezTo>
                  <a:cubicBezTo>
                    <a:pt x="500" y="101"/>
                    <a:pt x="267" y="67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1"/>
            <p:cNvSpPr/>
            <p:nvPr/>
          </p:nvSpPr>
          <p:spPr>
            <a:xfrm>
              <a:off x="8158544" y="142325"/>
              <a:ext cx="398907" cy="788599"/>
            </a:xfrm>
            <a:custGeom>
              <a:avLst/>
              <a:gdLst/>
              <a:ahLst/>
              <a:cxnLst/>
              <a:rect l="l" t="t" r="r" b="b"/>
              <a:pathLst>
                <a:path w="19348" h="38249" extrusionOk="0">
                  <a:moveTo>
                    <a:pt x="11442" y="6039"/>
                  </a:moveTo>
                  <a:cubicBezTo>
                    <a:pt x="8006" y="11076"/>
                    <a:pt x="4570" y="16113"/>
                    <a:pt x="1101" y="21149"/>
                  </a:cubicBezTo>
                  <a:cubicBezTo>
                    <a:pt x="1068" y="21116"/>
                    <a:pt x="1001" y="21116"/>
                    <a:pt x="968" y="21083"/>
                  </a:cubicBezTo>
                  <a:cubicBezTo>
                    <a:pt x="1301" y="19849"/>
                    <a:pt x="1668" y="18614"/>
                    <a:pt x="2035" y="17347"/>
                  </a:cubicBezTo>
                  <a:cubicBezTo>
                    <a:pt x="2068" y="17213"/>
                    <a:pt x="2202" y="17047"/>
                    <a:pt x="2335" y="16913"/>
                  </a:cubicBezTo>
                  <a:cubicBezTo>
                    <a:pt x="5237" y="13344"/>
                    <a:pt x="8139" y="9808"/>
                    <a:pt x="11075" y="6239"/>
                  </a:cubicBezTo>
                  <a:cubicBezTo>
                    <a:pt x="11142" y="6139"/>
                    <a:pt x="11242" y="6039"/>
                    <a:pt x="11442" y="6039"/>
                  </a:cubicBezTo>
                  <a:close/>
                  <a:moveTo>
                    <a:pt x="14677" y="2103"/>
                  </a:moveTo>
                  <a:cubicBezTo>
                    <a:pt x="14711" y="2103"/>
                    <a:pt x="14744" y="2136"/>
                    <a:pt x="14777" y="2136"/>
                  </a:cubicBezTo>
                  <a:cubicBezTo>
                    <a:pt x="11775" y="10842"/>
                    <a:pt x="8740" y="19548"/>
                    <a:pt x="5704" y="28355"/>
                  </a:cubicBezTo>
                  <a:lnTo>
                    <a:pt x="4003" y="26687"/>
                  </a:lnTo>
                  <a:cubicBezTo>
                    <a:pt x="2836" y="25419"/>
                    <a:pt x="1701" y="24118"/>
                    <a:pt x="501" y="22817"/>
                  </a:cubicBezTo>
                  <a:cubicBezTo>
                    <a:pt x="5237" y="15879"/>
                    <a:pt x="9974" y="8974"/>
                    <a:pt x="14677" y="2103"/>
                  </a:cubicBezTo>
                  <a:close/>
                  <a:moveTo>
                    <a:pt x="15378" y="2269"/>
                  </a:moveTo>
                  <a:cubicBezTo>
                    <a:pt x="14944" y="10809"/>
                    <a:pt x="14544" y="19348"/>
                    <a:pt x="14110" y="27954"/>
                  </a:cubicBezTo>
                  <a:cubicBezTo>
                    <a:pt x="11442" y="28188"/>
                    <a:pt x="8807" y="28455"/>
                    <a:pt x="6038" y="28688"/>
                  </a:cubicBezTo>
                  <a:cubicBezTo>
                    <a:pt x="9107" y="19815"/>
                    <a:pt x="12176" y="11042"/>
                    <a:pt x="15211" y="2269"/>
                  </a:cubicBezTo>
                  <a:close/>
                  <a:moveTo>
                    <a:pt x="16612" y="26053"/>
                  </a:moveTo>
                  <a:lnTo>
                    <a:pt x="16612" y="26053"/>
                  </a:lnTo>
                  <a:cubicBezTo>
                    <a:pt x="15411" y="27954"/>
                    <a:pt x="14244" y="29856"/>
                    <a:pt x="13043" y="31790"/>
                  </a:cubicBezTo>
                  <a:cubicBezTo>
                    <a:pt x="13810" y="29622"/>
                    <a:pt x="14744" y="27554"/>
                    <a:pt x="16612" y="26053"/>
                  </a:cubicBezTo>
                  <a:close/>
                  <a:moveTo>
                    <a:pt x="13944" y="28421"/>
                  </a:moveTo>
                  <a:cubicBezTo>
                    <a:pt x="13577" y="29222"/>
                    <a:pt x="13243" y="29956"/>
                    <a:pt x="12909" y="30656"/>
                  </a:cubicBezTo>
                  <a:cubicBezTo>
                    <a:pt x="12276" y="32057"/>
                    <a:pt x="11642" y="33458"/>
                    <a:pt x="11008" y="34859"/>
                  </a:cubicBezTo>
                  <a:cubicBezTo>
                    <a:pt x="10908" y="35059"/>
                    <a:pt x="10775" y="35326"/>
                    <a:pt x="10608" y="35460"/>
                  </a:cubicBezTo>
                  <a:cubicBezTo>
                    <a:pt x="9340" y="36194"/>
                    <a:pt x="8039" y="36927"/>
                    <a:pt x="6672" y="37728"/>
                  </a:cubicBezTo>
                  <a:cubicBezTo>
                    <a:pt x="6505" y="35460"/>
                    <a:pt x="6305" y="33291"/>
                    <a:pt x="6105" y="31090"/>
                  </a:cubicBezTo>
                  <a:lnTo>
                    <a:pt x="6071" y="29155"/>
                  </a:lnTo>
                  <a:cubicBezTo>
                    <a:pt x="8673" y="28922"/>
                    <a:pt x="11242" y="28655"/>
                    <a:pt x="13944" y="28421"/>
                  </a:cubicBezTo>
                  <a:close/>
                  <a:moveTo>
                    <a:pt x="15778" y="1"/>
                  </a:moveTo>
                  <a:cubicBezTo>
                    <a:pt x="15611" y="101"/>
                    <a:pt x="15445" y="168"/>
                    <a:pt x="15311" y="301"/>
                  </a:cubicBezTo>
                  <a:cubicBezTo>
                    <a:pt x="11142" y="5372"/>
                    <a:pt x="7005" y="10475"/>
                    <a:pt x="2836" y="15579"/>
                  </a:cubicBezTo>
                  <a:cubicBezTo>
                    <a:pt x="2402" y="16079"/>
                    <a:pt x="1868" y="16580"/>
                    <a:pt x="1668" y="17180"/>
                  </a:cubicBezTo>
                  <a:cubicBezTo>
                    <a:pt x="1034" y="18981"/>
                    <a:pt x="567" y="20849"/>
                    <a:pt x="0" y="22784"/>
                  </a:cubicBezTo>
                  <a:cubicBezTo>
                    <a:pt x="0" y="22851"/>
                    <a:pt x="34" y="23017"/>
                    <a:pt x="34" y="23151"/>
                  </a:cubicBezTo>
                  <a:cubicBezTo>
                    <a:pt x="634" y="26553"/>
                    <a:pt x="1201" y="29956"/>
                    <a:pt x="1802" y="33325"/>
                  </a:cubicBezTo>
                  <a:cubicBezTo>
                    <a:pt x="1868" y="33625"/>
                    <a:pt x="2068" y="33959"/>
                    <a:pt x="2269" y="34192"/>
                  </a:cubicBezTo>
                  <a:cubicBezTo>
                    <a:pt x="3536" y="35460"/>
                    <a:pt x="4804" y="36727"/>
                    <a:pt x="6071" y="37995"/>
                  </a:cubicBezTo>
                  <a:cubicBezTo>
                    <a:pt x="6221" y="38164"/>
                    <a:pt x="6361" y="38248"/>
                    <a:pt x="6514" y="38248"/>
                  </a:cubicBezTo>
                  <a:cubicBezTo>
                    <a:pt x="6632" y="38248"/>
                    <a:pt x="6759" y="38197"/>
                    <a:pt x="6905" y="38095"/>
                  </a:cubicBezTo>
                  <a:cubicBezTo>
                    <a:pt x="8106" y="37394"/>
                    <a:pt x="9340" y="36761"/>
                    <a:pt x="10508" y="36027"/>
                  </a:cubicBezTo>
                  <a:cubicBezTo>
                    <a:pt x="10875" y="35827"/>
                    <a:pt x="11208" y="35493"/>
                    <a:pt x="11408" y="35159"/>
                  </a:cubicBezTo>
                  <a:cubicBezTo>
                    <a:pt x="13944" y="31190"/>
                    <a:pt x="16445" y="27187"/>
                    <a:pt x="18980" y="23218"/>
                  </a:cubicBezTo>
                  <a:cubicBezTo>
                    <a:pt x="19281" y="22751"/>
                    <a:pt x="19347" y="22317"/>
                    <a:pt x="19247" y="21783"/>
                  </a:cubicBezTo>
                  <a:cubicBezTo>
                    <a:pt x="18147" y="14678"/>
                    <a:pt x="17079" y="7540"/>
                    <a:pt x="15978" y="435"/>
                  </a:cubicBezTo>
                  <a:cubicBezTo>
                    <a:pt x="15945" y="301"/>
                    <a:pt x="15845" y="134"/>
                    <a:pt x="15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1"/>
            <p:cNvSpPr/>
            <p:nvPr/>
          </p:nvSpPr>
          <p:spPr>
            <a:xfrm>
              <a:off x="8589865" y="417005"/>
              <a:ext cx="476615" cy="513912"/>
            </a:xfrm>
            <a:custGeom>
              <a:avLst/>
              <a:gdLst/>
              <a:ahLst/>
              <a:cxnLst/>
              <a:rect l="l" t="t" r="r" b="b"/>
              <a:pathLst>
                <a:path w="23117" h="24926" extrusionOk="0">
                  <a:moveTo>
                    <a:pt x="20448" y="668"/>
                  </a:moveTo>
                  <a:lnTo>
                    <a:pt x="20448" y="668"/>
                  </a:lnTo>
                  <a:cubicBezTo>
                    <a:pt x="20415" y="701"/>
                    <a:pt x="20348" y="735"/>
                    <a:pt x="20282" y="735"/>
                  </a:cubicBezTo>
                  <a:lnTo>
                    <a:pt x="20448" y="668"/>
                  </a:lnTo>
                  <a:close/>
                  <a:moveTo>
                    <a:pt x="20582" y="1135"/>
                  </a:moveTo>
                  <a:cubicBezTo>
                    <a:pt x="20582" y="1168"/>
                    <a:pt x="20615" y="1202"/>
                    <a:pt x="20615" y="1235"/>
                  </a:cubicBezTo>
                  <a:cubicBezTo>
                    <a:pt x="17013" y="3837"/>
                    <a:pt x="13377" y="6439"/>
                    <a:pt x="9707" y="9107"/>
                  </a:cubicBezTo>
                  <a:cubicBezTo>
                    <a:pt x="9040" y="7940"/>
                    <a:pt x="8406" y="6839"/>
                    <a:pt x="7773" y="5672"/>
                  </a:cubicBezTo>
                  <a:cubicBezTo>
                    <a:pt x="12076" y="4137"/>
                    <a:pt x="16312" y="2636"/>
                    <a:pt x="20582" y="1135"/>
                  </a:cubicBezTo>
                  <a:close/>
                  <a:moveTo>
                    <a:pt x="22216" y="1335"/>
                  </a:moveTo>
                  <a:cubicBezTo>
                    <a:pt x="22350" y="3937"/>
                    <a:pt x="22516" y="6506"/>
                    <a:pt x="22650" y="9107"/>
                  </a:cubicBezTo>
                  <a:cubicBezTo>
                    <a:pt x="22683" y="9241"/>
                    <a:pt x="22550" y="9474"/>
                    <a:pt x="22450" y="9508"/>
                  </a:cubicBezTo>
                  <a:cubicBezTo>
                    <a:pt x="20648" y="10142"/>
                    <a:pt x="18847" y="10775"/>
                    <a:pt x="16879" y="11442"/>
                  </a:cubicBezTo>
                  <a:cubicBezTo>
                    <a:pt x="18680" y="7973"/>
                    <a:pt x="20382" y="4638"/>
                    <a:pt x="22083" y="1335"/>
                  </a:cubicBezTo>
                  <a:close/>
                  <a:moveTo>
                    <a:pt x="21482" y="1168"/>
                  </a:moveTo>
                  <a:cubicBezTo>
                    <a:pt x="21516" y="1168"/>
                    <a:pt x="21549" y="1202"/>
                    <a:pt x="21582" y="1235"/>
                  </a:cubicBezTo>
                  <a:cubicBezTo>
                    <a:pt x="19815" y="4638"/>
                    <a:pt x="18080" y="8040"/>
                    <a:pt x="16279" y="11509"/>
                  </a:cubicBezTo>
                  <a:cubicBezTo>
                    <a:pt x="14311" y="10809"/>
                    <a:pt x="12309" y="10108"/>
                    <a:pt x="10174" y="9308"/>
                  </a:cubicBezTo>
                  <a:cubicBezTo>
                    <a:pt x="14010" y="6539"/>
                    <a:pt x="17746" y="3837"/>
                    <a:pt x="21482" y="1168"/>
                  </a:cubicBezTo>
                  <a:close/>
                  <a:moveTo>
                    <a:pt x="7506" y="2536"/>
                  </a:moveTo>
                  <a:cubicBezTo>
                    <a:pt x="7572" y="2536"/>
                    <a:pt x="7606" y="2569"/>
                    <a:pt x="7673" y="2569"/>
                  </a:cubicBezTo>
                  <a:cubicBezTo>
                    <a:pt x="7372" y="3937"/>
                    <a:pt x="7406" y="5305"/>
                    <a:pt x="6572" y="6572"/>
                  </a:cubicBezTo>
                  <a:cubicBezTo>
                    <a:pt x="4904" y="9007"/>
                    <a:pt x="3369" y="11509"/>
                    <a:pt x="1802" y="14011"/>
                  </a:cubicBezTo>
                  <a:cubicBezTo>
                    <a:pt x="1602" y="14311"/>
                    <a:pt x="1268" y="14511"/>
                    <a:pt x="1001" y="14778"/>
                  </a:cubicBezTo>
                  <a:lnTo>
                    <a:pt x="801" y="14578"/>
                  </a:lnTo>
                  <a:cubicBezTo>
                    <a:pt x="3036" y="10575"/>
                    <a:pt x="5271" y="6539"/>
                    <a:pt x="7506" y="2536"/>
                  </a:cubicBezTo>
                  <a:close/>
                  <a:moveTo>
                    <a:pt x="7439" y="6072"/>
                  </a:moveTo>
                  <a:cubicBezTo>
                    <a:pt x="8073" y="7173"/>
                    <a:pt x="8673" y="8207"/>
                    <a:pt x="9274" y="9274"/>
                  </a:cubicBezTo>
                  <a:cubicBezTo>
                    <a:pt x="9340" y="9374"/>
                    <a:pt x="9274" y="9608"/>
                    <a:pt x="9207" y="9708"/>
                  </a:cubicBezTo>
                  <a:cubicBezTo>
                    <a:pt x="8406" y="10809"/>
                    <a:pt x="7639" y="11943"/>
                    <a:pt x="6839" y="13044"/>
                  </a:cubicBezTo>
                  <a:lnTo>
                    <a:pt x="3703" y="17347"/>
                  </a:lnTo>
                  <a:cubicBezTo>
                    <a:pt x="3169" y="16546"/>
                    <a:pt x="2669" y="15779"/>
                    <a:pt x="2235" y="14978"/>
                  </a:cubicBezTo>
                  <a:cubicBezTo>
                    <a:pt x="2102" y="14778"/>
                    <a:pt x="2102" y="14411"/>
                    <a:pt x="2202" y="14211"/>
                  </a:cubicBezTo>
                  <a:cubicBezTo>
                    <a:pt x="3870" y="11543"/>
                    <a:pt x="5571" y="8907"/>
                    <a:pt x="7239" y="6239"/>
                  </a:cubicBezTo>
                  <a:cubicBezTo>
                    <a:pt x="7272" y="6205"/>
                    <a:pt x="7339" y="6172"/>
                    <a:pt x="7439" y="6072"/>
                  </a:cubicBezTo>
                  <a:close/>
                  <a:moveTo>
                    <a:pt x="1602" y="14878"/>
                  </a:moveTo>
                  <a:cubicBezTo>
                    <a:pt x="2235" y="15846"/>
                    <a:pt x="2802" y="16746"/>
                    <a:pt x="3369" y="17680"/>
                  </a:cubicBezTo>
                  <a:cubicBezTo>
                    <a:pt x="3470" y="17814"/>
                    <a:pt x="3503" y="17981"/>
                    <a:pt x="3470" y="18147"/>
                  </a:cubicBezTo>
                  <a:cubicBezTo>
                    <a:pt x="3436" y="18781"/>
                    <a:pt x="3369" y="19382"/>
                    <a:pt x="3303" y="20015"/>
                  </a:cubicBezTo>
                  <a:lnTo>
                    <a:pt x="2836" y="23284"/>
                  </a:lnTo>
                  <a:cubicBezTo>
                    <a:pt x="2035" y="20682"/>
                    <a:pt x="1268" y="18047"/>
                    <a:pt x="467" y="15379"/>
                  </a:cubicBezTo>
                  <a:cubicBezTo>
                    <a:pt x="901" y="15212"/>
                    <a:pt x="1235" y="15045"/>
                    <a:pt x="1602" y="14878"/>
                  </a:cubicBezTo>
                  <a:close/>
                  <a:moveTo>
                    <a:pt x="21783" y="10242"/>
                  </a:moveTo>
                  <a:cubicBezTo>
                    <a:pt x="21816" y="10275"/>
                    <a:pt x="21849" y="10342"/>
                    <a:pt x="21849" y="10375"/>
                  </a:cubicBezTo>
                  <a:cubicBezTo>
                    <a:pt x="21716" y="10508"/>
                    <a:pt x="21549" y="10675"/>
                    <a:pt x="21416" y="10809"/>
                  </a:cubicBezTo>
                  <a:cubicBezTo>
                    <a:pt x="18247" y="13878"/>
                    <a:pt x="15111" y="16946"/>
                    <a:pt x="11976" y="19982"/>
                  </a:cubicBezTo>
                  <a:cubicBezTo>
                    <a:pt x="11609" y="20349"/>
                    <a:pt x="11175" y="20649"/>
                    <a:pt x="10708" y="20883"/>
                  </a:cubicBezTo>
                  <a:cubicBezTo>
                    <a:pt x="8807" y="21817"/>
                    <a:pt x="6905" y="22717"/>
                    <a:pt x="5004" y="23618"/>
                  </a:cubicBezTo>
                  <a:cubicBezTo>
                    <a:pt x="4895" y="23672"/>
                    <a:pt x="4764" y="23727"/>
                    <a:pt x="4610" y="23727"/>
                  </a:cubicBezTo>
                  <a:cubicBezTo>
                    <a:pt x="4576" y="23727"/>
                    <a:pt x="4540" y="23724"/>
                    <a:pt x="4504" y="23718"/>
                  </a:cubicBezTo>
                  <a:cubicBezTo>
                    <a:pt x="4670" y="23551"/>
                    <a:pt x="4837" y="23418"/>
                    <a:pt x="4971" y="23284"/>
                  </a:cubicBezTo>
                  <a:cubicBezTo>
                    <a:pt x="8573" y="19782"/>
                    <a:pt x="12142" y="16279"/>
                    <a:pt x="15745" y="12777"/>
                  </a:cubicBezTo>
                  <a:cubicBezTo>
                    <a:pt x="16245" y="12276"/>
                    <a:pt x="16779" y="11909"/>
                    <a:pt x="17480" y="11709"/>
                  </a:cubicBezTo>
                  <a:cubicBezTo>
                    <a:pt x="18914" y="11242"/>
                    <a:pt x="20348" y="10742"/>
                    <a:pt x="21783" y="10242"/>
                  </a:cubicBezTo>
                  <a:close/>
                  <a:moveTo>
                    <a:pt x="22016" y="1"/>
                  </a:moveTo>
                  <a:cubicBezTo>
                    <a:pt x="17546" y="234"/>
                    <a:pt x="13043" y="435"/>
                    <a:pt x="8540" y="635"/>
                  </a:cubicBezTo>
                  <a:cubicBezTo>
                    <a:pt x="8273" y="668"/>
                    <a:pt x="7939" y="868"/>
                    <a:pt x="7806" y="1068"/>
                  </a:cubicBezTo>
                  <a:cubicBezTo>
                    <a:pt x="5237" y="5672"/>
                    <a:pt x="2702" y="10242"/>
                    <a:pt x="167" y="14845"/>
                  </a:cubicBezTo>
                  <a:cubicBezTo>
                    <a:pt x="34" y="15078"/>
                    <a:pt x="0" y="15412"/>
                    <a:pt x="100" y="15679"/>
                  </a:cubicBezTo>
                  <a:cubicBezTo>
                    <a:pt x="934" y="18581"/>
                    <a:pt x="1802" y="21450"/>
                    <a:pt x="2669" y="24352"/>
                  </a:cubicBezTo>
                  <a:cubicBezTo>
                    <a:pt x="2783" y="24716"/>
                    <a:pt x="2912" y="24925"/>
                    <a:pt x="3175" y="24925"/>
                  </a:cubicBezTo>
                  <a:cubicBezTo>
                    <a:pt x="3296" y="24925"/>
                    <a:pt x="3446" y="24880"/>
                    <a:pt x="3636" y="24785"/>
                  </a:cubicBezTo>
                  <a:cubicBezTo>
                    <a:pt x="5971" y="23651"/>
                    <a:pt x="8340" y="22550"/>
                    <a:pt x="10675" y="21383"/>
                  </a:cubicBezTo>
                  <a:cubicBezTo>
                    <a:pt x="11308" y="21083"/>
                    <a:pt x="11876" y="20682"/>
                    <a:pt x="12376" y="20215"/>
                  </a:cubicBezTo>
                  <a:cubicBezTo>
                    <a:pt x="14044" y="18614"/>
                    <a:pt x="15678" y="16980"/>
                    <a:pt x="17346" y="15379"/>
                  </a:cubicBezTo>
                  <a:cubicBezTo>
                    <a:pt x="19114" y="13644"/>
                    <a:pt x="20949" y="11876"/>
                    <a:pt x="22717" y="10108"/>
                  </a:cubicBezTo>
                  <a:cubicBezTo>
                    <a:pt x="22917" y="9908"/>
                    <a:pt x="23117" y="9508"/>
                    <a:pt x="23117" y="9208"/>
                  </a:cubicBezTo>
                  <a:cubicBezTo>
                    <a:pt x="22983" y="6339"/>
                    <a:pt x="22783" y="3437"/>
                    <a:pt x="22617" y="568"/>
                  </a:cubicBezTo>
                  <a:cubicBezTo>
                    <a:pt x="22617" y="101"/>
                    <a:pt x="22450" y="1"/>
                    <a:pt x="2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8" name="Google Shape;2418;p41"/>
          <p:cNvGrpSpPr/>
          <p:nvPr/>
        </p:nvGrpSpPr>
        <p:grpSpPr>
          <a:xfrm>
            <a:off x="3649459" y="3692361"/>
            <a:ext cx="1845100" cy="1180759"/>
            <a:chOff x="7929578" y="4284365"/>
            <a:chExt cx="395266" cy="351312"/>
          </a:xfrm>
        </p:grpSpPr>
        <p:sp>
          <p:nvSpPr>
            <p:cNvPr id="2419" name="Google Shape;2419;p41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20" name="Google Shape;2420;p41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21" name="Google Shape;2421;p41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22" name="Google Shape;2422;p41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2423" name="Google Shape;242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7950" y="3806762"/>
            <a:ext cx="951950" cy="95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8" name="Google Shape;2428;p4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Pero, ¿Cómo lograrlo si...</a:t>
            </a:r>
            <a:endParaRPr sz="3800"/>
          </a:p>
        </p:txBody>
      </p:sp>
      <p:sp>
        <p:nvSpPr>
          <p:cNvPr id="2429" name="Google Shape;2429;p42"/>
          <p:cNvSpPr txBox="1">
            <a:spLocks noGrp="1"/>
          </p:cNvSpPr>
          <p:nvPr>
            <p:ph type="subTitle" idx="1"/>
          </p:nvPr>
        </p:nvSpPr>
        <p:spPr>
          <a:xfrm>
            <a:off x="917063" y="3030523"/>
            <a:ext cx="3076800" cy="11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El 90% de los interesados en la Astrología nunca hizo hicieron una consulta.</a:t>
            </a:r>
            <a:r>
              <a:rPr lang="en"/>
              <a:t> </a:t>
            </a:r>
            <a:endParaRPr/>
          </a:p>
        </p:txBody>
      </p:sp>
      <p:sp>
        <p:nvSpPr>
          <p:cNvPr id="2430" name="Google Shape;2430;p42"/>
          <p:cNvSpPr txBox="1">
            <a:spLocks noGrp="1"/>
          </p:cNvSpPr>
          <p:nvPr>
            <p:ph type="subTitle" idx="2"/>
          </p:nvPr>
        </p:nvSpPr>
        <p:spPr>
          <a:xfrm>
            <a:off x="1344274" y="2708150"/>
            <a:ext cx="2222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Desinformación</a:t>
            </a:r>
            <a:endParaRPr/>
          </a:p>
        </p:txBody>
      </p:sp>
      <p:sp>
        <p:nvSpPr>
          <p:cNvPr id="2431" name="Google Shape;2431;p42"/>
          <p:cNvSpPr txBox="1">
            <a:spLocks noGrp="1"/>
          </p:cNvSpPr>
          <p:nvPr>
            <p:ph type="subTitle" idx="3"/>
          </p:nvPr>
        </p:nvSpPr>
        <p:spPr>
          <a:xfrm>
            <a:off x="5315625" y="3019654"/>
            <a:ext cx="3076800" cy="10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Los interesados en astrología no tienen suficiente información sobre la consulta, por eso tienen miedos/dudas, en especial sobre lo que podría sucederles durante la consulta.</a:t>
            </a:r>
            <a:endParaRPr sz="1800"/>
          </a:p>
        </p:txBody>
      </p:sp>
      <p:sp>
        <p:nvSpPr>
          <p:cNvPr id="2432" name="Google Shape;2432;p42"/>
          <p:cNvSpPr txBox="1">
            <a:spLocks noGrp="1"/>
          </p:cNvSpPr>
          <p:nvPr>
            <p:ph type="subTitle" idx="4"/>
          </p:nvPr>
        </p:nvSpPr>
        <p:spPr>
          <a:xfrm>
            <a:off x="5742819" y="2708138"/>
            <a:ext cx="2222400" cy="3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Miedo</a:t>
            </a:r>
            <a:endParaRPr/>
          </a:p>
        </p:txBody>
      </p:sp>
      <p:grpSp>
        <p:nvGrpSpPr>
          <p:cNvPr id="2433" name="Google Shape;2433;p42"/>
          <p:cNvGrpSpPr/>
          <p:nvPr/>
        </p:nvGrpSpPr>
        <p:grpSpPr>
          <a:xfrm>
            <a:off x="4267467" y="2408351"/>
            <a:ext cx="608901" cy="1646127"/>
            <a:chOff x="2208425" y="2090275"/>
            <a:chExt cx="497875" cy="1345975"/>
          </a:xfrm>
        </p:grpSpPr>
        <p:sp>
          <p:nvSpPr>
            <p:cNvPr id="2434" name="Google Shape;2434;p42"/>
            <p:cNvSpPr/>
            <p:nvPr/>
          </p:nvSpPr>
          <p:spPr>
            <a:xfrm>
              <a:off x="2208425" y="2530575"/>
              <a:ext cx="497875" cy="360300"/>
            </a:xfrm>
            <a:custGeom>
              <a:avLst/>
              <a:gdLst/>
              <a:ahLst/>
              <a:cxnLst/>
              <a:rect l="l" t="t" r="r" b="b"/>
              <a:pathLst>
                <a:path w="19915" h="14412" fill="none" extrusionOk="0">
                  <a:moveTo>
                    <a:pt x="0" y="14411"/>
                  </a:moveTo>
                  <a:lnTo>
                    <a:pt x="9941" y="1"/>
                  </a:lnTo>
                  <a:lnTo>
                    <a:pt x="19914" y="14411"/>
                  </a:lnTo>
                  <a:close/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2"/>
            <p:cNvSpPr/>
            <p:nvPr/>
          </p:nvSpPr>
          <p:spPr>
            <a:xfrm>
              <a:off x="2208425" y="2692375"/>
              <a:ext cx="497875" cy="360275"/>
            </a:xfrm>
            <a:custGeom>
              <a:avLst/>
              <a:gdLst/>
              <a:ahLst/>
              <a:cxnLst/>
              <a:rect l="l" t="t" r="r" b="b"/>
              <a:pathLst>
                <a:path w="19915" h="14411" fill="none" extrusionOk="0">
                  <a:moveTo>
                    <a:pt x="0" y="14411"/>
                  </a:moveTo>
                  <a:lnTo>
                    <a:pt x="9941" y="0"/>
                  </a:lnTo>
                  <a:lnTo>
                    <a:pt x="19914" y="14411"/>
                  </a:lnTo>
                  <a:close/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2"/>
            <p:cNvSpPr/>
            <p:nvPr/>
          </p:nvSpPr>
          <p:spPr>
            <a:xfrm>
              <a:off x="2456925" y="2243725"/>
              <a:ext cx="25" cy="973200"/>
            </a:xfrm>
            <a:custGeom>
              <a:avLst/>
              <a:gdLst/>
              <a:ahLst/>
              <a:cxnLst/>
              <a:rect l="l" t="t" r="r" b="b"/>
              <a:pathLst>
                <a:path w="1" h="38928" fill="none" extrusionOk="0">
                  <a:moveTo>
                    <a:pt x="1" y="0"/>
                  </a:moveTo>
                  <a:lnTo>
                    <a:pt x="1" y="38928"/>
                  </a:ln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2"/>
            <p:cNvSpPr/>
            <p:nvPr/>
          </p:nvSpPr>
          <p:spPr>
            <a:xfrm>
              <a:off x="2385200" y="2090275"/>
              <a:ext cx="144300" cy="144300"/>
            </a:xfrm>
            <a:custGeom>
              <a:avLst/>
              <a:gdLst/>
              <a:ahLst/>
              <a:cxnLst/>
              <a:rect l="l" t="t" r="r" b="b"/>
              <a:pathLst>
                <a:path w="5772" h="5772" fill="none" extrusionOk="0">
                  <a:moveTo>
                    <a:pt x="5772" y="2902"/>
                  </a:moveTo>
                  <a:cubicBezTo>
                    <a:pt x="5772" y="4504"/>
                    <a:pt x="4471" y="5771"/>
                    <a:pt x="2870" y="5771"/>
                  </a:cubicBezTo>
                  <a:cubicBezTo>
                    <a:pt x="1268" y="5771"/>
                    <a:pt x="1" y="4504"/>
                    <a:pt x="1" y="2902"/>
                  </a:cubicBezTo>
                  <a:cubicBezTo>
                    <a:pt x="1" y="1301"/>
                    <a:pt x="1268" y="0"/>
                    <a:pt x="2870" y="0"/>
                  </a:cubicBezTo>
                  <a:cubicBezTo>
                    <a:pt x="4471" y="0"/>
                    <a:pt x="5772" y="1301"/>
                    <a:pt x="5772" y="2902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2"/>
            <p:cNvSpPr/>
            <p:nvPr/>
          </p:nvSpPr>
          <p:spPr>
            <a:xfrm>
              <a:off x="2246775" y="3015925"/>
              <a:ext cx="420325" cy="420325"/>
            </a:xfrm>
            <a:custGeom>
              <a:avLst/>
              <a:gdLst/>
              <a:ahLst/>
              <a:cxnLst/>
              <a:rect l="l" t="t" r="r" b="b"/>
              <a:pathLst>
                <a:path w="16813" h="16813" fill="none" extrusionOk="0">
                  <a:moveTo>
                    <a:pt x="16813" y="8407"/>
                  </a:moveTo>
                  <a:cubicBezTo>
                    <a:pt x="16813" y="13044"/>
                    <a:pt x="13043" y="16813"/>
                    <a:pt x="8407" y="16813"/>
                  </a:cubicBezTo>
                  <a:cubicBezTo>
                    <a:pt x="3770" y="16813"/>
                    <a:pt x="1" y="13044"/>
                    <a:pt x="1" y="8407"/>
                  </a:cubicBezTo>
                  <a:cubicBezTo>
                    <a:pt x="1" y="3770"/>
                    <a:pt x="3770" y="1"/>
                    <a:pt x="8407" y="1"/>
                  </a:cubicBezTo>
                  <a:cubicBezTo>
                    <a:pt x="13043" y="1"/>
                    <a:pt x="16813" y="3770"/>
                    <a:pt x="16813" y="8407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" name="Google Shape;2439;p42"/>
          <p:cNvGrpSpPr/>
          <p:nvPr/>
        </p:nvGrpSpPr>
        <p:grpSpPr>
          <a:xfrm rot="2118348" flipH="1">
            <a:off x="1439070" y="-993017"/>
            <a:ext cx="6151119" cy="4472617"/>
            <a:chOff x="4851125" y="2889175"/>
            <a:chExt cx="567100" cy="422825"/>
          </a:xfrm>
        </p:grpSpPr>
        <p:sp>
          <p:nvSpPr>
            <p:cNvPr id="2440" name="Google Shape;2440;p42"/>
            <p:cNvSpPr/>
            <p:nvPr/>
          </p:nvSpPr>
          <p:spPr>
            <a:xfrm>
              <a:off x="5340650" y="3255275"/>
              <a:ext cx="77575" cy="56725"/>
            </a:xfrm>
            <a:custGeom>
              <a:avLst/>
              <a:gdLst/>
              <a:ahLst/>
              <a:cxnLst/>
              <a:rect l="l" t="t" r="r" b="b"/>
              <a:pathLst>
                <a:path w="3103" h="2269" fill="none" extrusionOk="0">
                  <a:moveTo>
                    <a:pt x="1" y="0"/>
                  </a:moveTo>
                  <a:cubicBezTo>
                    <a:pt x="1035" y="768"/>
                    <a:pt x="2069" y="1501"/>
                    <a:pt x="3103" y="2269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2"/>
            <p:cNvSpPr/>
            <p:nvPr/>
          </p:nvSpPr>
          <p:spPr>
            <a:xfrm>
              <a:off x="5115500" y="3087650"/>
              <a:ext cx="189325" cy="140950"/>
            </a:xfrm>
            <a:custGeom>
              <a:avLst/>
              <a:gdLst/>
              <a:ahLst/>
              <a:cxnLst/>
              <a:rect l="l" t="t" r="r" b="b"/>
              <a:pathLst>
                <a:path w="7573" h="5638" fill="none" extrusionOk="0">
                  <a:moveTo>
                    <a:pt x="0" y="1"/>
                  </a:moveTo>
                  <a:cubicBezTo>
                    <a:pt x="2502" y="1902"/>
                    <a:pt x="5037" y="3770"/>
                    <a:pt x="7572" y="5638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2"/>
            <p:cNvSpPr/>
            <p:nvPr/>
          </p:nvSpPr>
          <p:spPr>
            <a:xfrm>
              <a:off x="4916175" y="2937550"/>
              <a:ext cx="169325" cy="127600"/>
            </a:xfrm>
            <a:custGeom>
              <a:avLst/>
              <a:gdLst/>
              <a:ahLst/>
              <a:cxnLst/>
              <a:rect l="l" t="t" r="r" b="b"/>
              <a:pathLst>
                <a:path w="6773" h="5104" fill="none" extrusionOk="0">
                  <a:moveTo>
                    <a:pt x="1" y="0"/>
                  </a:moveTo>
                  <a:cubicBezTo>
                    <a:pt x="2269" y="1668"/>
                    <a:pt x="4504" y="3403"/>
                    <a:pt x="6772" y="5104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2"/>
            <p:cNvSpPr/>
            <p:nvPr/>
          </p:nvSpPr>
          <p:spPr>
            <a:xfrm>
              <a:off x="4851125" y="2889175"/>
              <a:ext cx="33400" cy="24200"/>
            </a:xfrm>
            <a:custGeom>
              <a:avLst/>
              <a:gdLst/>
              <a:ahLst/>
              <a:cxnLst/>
              <a:rect l="l" t="t" r="r" b="b"/>
              <a:pathLst>
                <a:path w="1336" h="968" fill="none" extrusionOk="0">
                  <a:moveTo>
                    <a:pt x="1" y="1"/>
                  </a:moveTo>
                  <a:cubicBezTo>
                    <a:pt x="435" y="334"/>
                    <a:pt x="868" y="634"/>
                    <a:pt x="1335" y="968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4" name="Google Shape;2444;p42"/>
          <p:cNvGrpSpPr/>
          <p:nvPr/>
        </p:nvGrpSpPr>
        <p:grpSpPr>
          <a:xfrm>
            <a:off x="6439685" y="1924796"/>
            <a:ext cx="828922" cy="691759"/>
            <a:chOff x="2445223" y="2395317"/>
            <a:chExt cx="490429" cy="409276"/>
          </a:xfrm>
        </p:grpSpPr>
        <p:sp>
          <p:nvSpPr>
            <p:cNvPr id="2445" name="Google Shape;2445;p42"/>
            <p:cNvSpPr/>
            <p:nvPr/>
          </p:nvSpPr>
          <p:spPr>
            <a:xfrm>
              <a:off x="2445223" y="2395317"/>
              <a:ext cx="490429" cy="409276"/>
            </a:xfrm>
            <a:custGeom>
              <a:avLst/>
              <a:gdLst/>
              <a:ahLst/>
              <a:cxnLst/>
              <a:rect l="l" t="t" r="r" b="b"/>
              <a:pathLst>
                <a:path w="23158" h="19326" extrusionOk="0">
                  <a:moveTo>
                    <a:pt x="19734" y="672"/>
                  </a:moveTo>
                  <a:cubicBezTo>
                    <a:pt x="19804" y="672"/>
                    <a:pt x="19866" y="680"/>
                    <a:pt x="19936" y="689"/>
                  </a:cubicBezTo>
                  <a:cubicBezTo>
                    <a:pt x="20164" y="742"/>
                    <a:pt x="20358" y="882"/>
                    <a:pt x="20472" y="1067"/>
                  </a:cubicBezTo>
                  <a:cubicBezTo>
                    <a:pt x="20577" y="1242"/>
                    <a:pt x="20612" y="1444"/>
                    <a:pt x="20559" y="1646"/>
                  </a:cubicBezTo>
                  <a:cubicBezTo>
                    <a:pt x="20470" y="2005"/>
                    <a:pt x="20120" y="2249"/>
                    <a:pt x="19736" y="2249"/>
                  </a:cubicBezTo>
                  <a:cubicBezTo>
                    <a:pt x="19669" y="2249"/>
                    <a:pt x="19600" y="2241"/>
                    <a:pt x="19532" y="2225"/>
                  </a:cubicBezTo>
                  <a:cubicBezTo>
                    <a:pt x="19304" y="2173"/>
                    <a:pt x="19111" y="2041"/>
                    <a:pt x="18997" y="1848"/>
                  </a:cubicBezTo>
                  <a:cubicBezTo>
                    <a:pt x="18891" y="1681"/>
                    <a:pt x="18856" y="1470"/>
                    <a:pt x="18909" y="1277"/>
                  </a:cubicBezTo>
                  <a:cubicBezTo>
                    <a:pt x="18997" y="917"/>
                    <a:pt x="19348" y="672"/>
                    <a:pt x="19734" y="672"/>
                  </a:cubicBezTo>
                  <a:close/>
                  <a:moveTo>
                    <a:pt x="21385" y="3691"/>
                  </a:moveTo>
                  <a:cubicBezTo>
                    <a:pt x="21534" y="3691"/>
                    <a:pt x="21692" y="3735"/>
                    <a:pt x="21832" y="3814"/>
                  </a:cubicBezTo>
                  <a:cubicBezTo>
                    <a:pt x="22034" y="3928"/>
                    <a:pt x="22183" y="4113"/>
                    <a:pt x="22236" y="4332"/>
                  </a:cubicBezTo>
                  <a:cubicBezTo>
                    <a:pt x="22289" y="4525"/>
                    <a:pt x="22254" y="4736"/>
                    <a:pt x="22157" y="4903"/>
                  </a:cubicBezTo>
                  <a:cubicBezTo>
                    <a:pt x="22008" y="5149"/>
                    <a:pt x="21732" y="5283"/>
                    <a:pt x="21446" y="5283"/>
                  </a:cubicBezTo>
                  <a:cubicBezTo>
                    <a:pt x="21294" y="5283"/>
                    <a:pt x="21139" y="5245"/>
                    <a:pt x="20998" y="5166"/>
                  </a:cubicBezTo>
                  <a:cubicBezTo>
                    <a:pt x="20796" y="5043"/>
                    <a:pt x="20647" y="4859"/>
                    <a:pt x="20595" y="4648"/>
                  </a:cubicBezTo>
                  <a:cubicBezTo>
                    <a:pt x="20542" y="4446"/>
                    <a:pt x="20568" y="4244"/>
                    <a:pt x="20674" y="4069"/>
                  </a:cubicBezTo>
                  <a:cubicBezTo>
                    <a:pt x="20823" y="3823"/>
                    <a:pt x="21095" y="3691"/>
                    <a:pt x="21385" y="3691"/>
                  </a:cubicBezTo>
                  <a:close/>
                  <a:moveTo>
                    <a:pt x="14256" y="6676"/>
                  </a:moveTo>
                  <a:lnTo>
                    <a:pt x="15319" y="7203"/>
                  </a:lnTo>
                  <a:lnTo>
                    <a:pt x="13335" y="8212"/>
                  </a:lnTo>
                  <a:cubicBezTo>
                    <a:pt x="13273" y="7958"/>
                    <a:pt x="13221" y="7756"/>
                    <a:pt x="13159" y="7607"/>
                  </a:cubicBezTo>
                  <a:lnTo>
                    <a:pt x="14256" y="6676"/>
                  </a:lnTo>
                  <a:close/>
                  <a:moveTo>
                    <a:pt x="12175" y="7555"/>
                  </a:moveTo>
                  <a:cubicBezTo>
                    <a:pt x="12266" y="7555"/>
                    <a:pt x="12357" y="7581"/>
                    <a:pt x="12439" y="7633"/>
                  </a:cubicBezTo>
                  <a:cubicBezTo>
                    <a:pt x="12571" y="7800"/>
                    <a:pt x="12764" y="8616"/>
                    <a:pt x="12878" y="9520"/>
                  </a:cubicBezTo>
                  <a:cubicBezTo>
                    <a:pt x="12178" y="9680"/>
                    <a:pt x="11510" y="9779"/>
                    <a:pt x="11165" y="9779"/>
                  </a:cubicBezTo>
                  <a:cubicBezTo>
                    <a:pt x="11074" y="9779"/>
                    <a:pt x="11005" y="9772"/>
                    <a:pt x="10964" y="9757"/>
                  </a:cubicBezTo>
                  <a:cubicBezTo>
                    <a:pt x="10754" y="9608"/>
                    <a:pt x="10701" y="9318"/>
                    <a:pt x="10850" y="9099"/>
                  </a:cubicBezTo>
                  <a:cubicBezTo>
                    <a:pt x="10943" y="8963"/>
                    <a:pt x="11092" y="8891"/>
                    <a:pt x="11244" y="8891"/>
                  </a:cubicBezTo>
                  <a:cubicBezTo>
                    <a:pt x="11338" y="8891"/>
                    <a:pt x="11434" y="8919"/>
                    <a:pt x="11518" y="8976"/>
                  </a:cubicBezTo>
                  <a:cubicBezTo>
                    <a:pt x="11575" y="9020"/>
                    <a:pt x="11642" y="9041"/>
                    <a:pt x="11708" y="9041"/>
                  </a:cubicBezTo>
                  <a:cubicBezTo>
                    <a:pt x="11814" y="9041"/>
                    <a:pt x="11918" y="8989"/>
                    <a:pt x="11983" y="8897"/>
                  </a:cubicBezTo>
                  <a:cubicBezTo>
                    <a:pt x="12027" y="8836"/>
                    <a:pt x="12044" y="8774"/>
                    <a:pt x="12044" y="8704"/>
                  </a:cubicBezTo>
                  <a:cubicBezTo>
                    <a:pt x="12044" y="8599"/>
                    <a:pt x="11992" y="8493"/>
                    <a:pt x="11904" y="8432"/>
                  </a:cubicBezTo>
                  <a:cubicBezTo>
                    <a:pt x="11798" y="8362"/>
                    <a:pt x="11728" y="8247"/>
                    <a:pt x="11702" y="8125"/>
                  </a:cubicBezTo>
                  <a:cubicBezTo>
                    <a:pt x="11676" y="7993"/>
                    <a:pt x="11711" y="7870"/>
                    <a:pt x="11781" y="7765"/>
                  </a:cubicBezTo>
                  <a:cubicBezTo>
                    <a:pt x="11874" y="7627"/>
                    <a:pt x="12023" y="7555"/>
                    <a:pt x="12175" y="7555"/>
                  </a:cubicBezTo>
                  <a:close/>
                  <a:moveTo>
                    <a:pt x="19738" y="0"/>
                  </a:moveTo>
                  <a:cubicBezTo>
                    <a:pt x="19053" y="0"/>
                    <a:pt x="18425" y="450"/>
                    <a:pt x="18259" y="1119"/>
                  </a:cubicBezTo>
                  <a:cubicBezTo>
                    <a:pt x="18163" y="1488"/>
                    <a:pt x="18224" y="1874"/>
                    <a:pt x="18426" y="2199"/>
                  </a:cubicBezTo>
                  <a:cubicBezTo>
                    <a:pt x="18426" y="2208"/>
                    <a:pt x="18435" y="2208"/>
                    <a:pt x="18435" y="2217"/>
                  </a:cubicBezTo>
                  <a:lnTo>
                    <a:pt x="14151" y="5877"/>
                  </a:lnTo>
                  <a:lnTo>
                    <a:pt x="13247" y="5421"/>
                  </a:lnTo>
                  <a:cubicBezTo>
                    <a:pt x="13203" y="5403"/>
                    <a:pt x="13194" y="5368"/>
                    <a:pt x="13194" y="5351"/>
                  </a:cubicBezTo>
                  <a:cubicBezTo>
                    <a:pt x="13194" y="5333"/>
                    <a:pt x="13194" y="5298"/>
                    <a:pt x="13221" y="5263"/>
                  </a:cubicBezTo>
                  <a:lnTo>
                    <a:pt x="15442" y="3191"/>
                  </a:lnTo>
                  <a:cubicBezTo>
                    <a:pt x="15758" y="2893"/>
                    <a:pt x="15933" y="2498"/>
                    <a:pt x="15951" y="2067"/>
                  </a:cubicBezTo>
                  <a:cubicBezTo>
                    <a:pt x="15968" y="1646"/>
                    <a:pt x="15810" y="1233"/>
                    <a:pt x="15521" y="926"/>
                  </a:cubicBezTo>
                  <a:cubicBezTo>
                    <a:pt x="15231" y="610"/>
                    <a:pt x="14827" y="435"/>
                    <a:pt x="14406" y="417"/>
                  </a:cubicBezTo>
                  <a:cubicBezTo>
                    <a:pt x="14384" y="416"/>
                    <a:pt x="14362" y="416"/>
                    <a:pt x="14341" y="416"/>
                  </a:cubicBezTo>
                  <a:cubicBezTo>
                    <a:pt x="13935" y="416"/>
                    <a:pt x="13556" y="572"/>
                    <a:pt x="13256" y="847"/>
                  </a:cubicBezTo>
                  <a:lnTo>
                    <a:pt x="9762" y="4122"/>
                  </a:lnTo>
                  <a:cubicBezTo>
                    <a:pt x="9700" y="4174"/>
                    <a:pt x="9648" y="4244"/>
                    <a:pt x="9621" y="4323"/>
                  </a:cubicBezTo>
                  <a:cubicBezTo>
                    <a:pt x="9595" y="4350"/>
                    <a:pt x="9577" y="4385"/>
                    <a:pt x="9569" y="4411"/>
                  </a:cubicBezTo>
                  <a:lnTo>
                    <a:pt x="9077" y="5403"/>
                  </a:lnTo>
                  <a:cubicBezTo>
                    <a:pt x="9042" y="5096"/>
                    <a:pt x="8972" y="4798"/>
                    <a:pt x="8875" y="4508"/>
                  </a:cubicBezTo>
                  <a:cubicBezTo>
                    <a:pt x="8515" y="3428"/>
                    <a:pt x="7760" y="2559"/>
                    <a:pt x="6742" y="2050"/>
                  </a:cubicBezTo>
                  <a:cubicBezTo>
                    <a:pt x="6150" y="1756"/>
                    <a:pt x="5504" y="1608"/>
                    <a:pt x="4854" y="1608"/>
                  </a:cubicBezTo>
                  <a:cubicBezTo>
                    <a:pt x="4454" y="1608"/>
                    <a:pt x="4052" y="1664"/>
                    <a:pt x="3661" y="1778"/>
                  </a:cubicBezTo>
                  <a:cubicBezTo>
                    <a:pt x="3485" y="1830"/>
                    <a:pt x="3380" y="2015"/>
                    <a:pt x="3432" y="2190"/>
                  </a:cubicBezTo>
                  <a:cubicBezTo>
                    <a:pt x="3476" y="2335"/>
                    <a:pt x="3609" y="2432"/>
                    <a:pt x="3753" y="2432"/>
                  </a:cubicBezTo>
                  <a:cubicBezTo>
                    <a:pt x="3783" y="2432"/>
                    <a:pt x="3814" y="2428"/>
                    <a:pt x="3845" y="2419"/>
                  </a:cubicBezTo>
                  <a:cubicBezTo>
                    <a:pt x="4175" y="2322"/>
                    <a:pt x="4512" y="2275"/>
                    <a:pt x="4847" y="2275"/>
                  </a:cubicBezTo>
                  <a:cubicBezTo>
                    <a:pt x="5397" y="2275"/>
                    <a:pt x="5942" y="2402"/>
                    <a:pt x="6444" y="2647"/>
                  </a:cubicBezTo>
                  <a:cubicBezTo>
                    <a:pt x="7304" y="3077"/>
                    <a:pt x="7936" y="3814"/>
                    <a:pt x="8243" y="4719"/>
                  </a:cubicBezTo>
                  <a:cubicBezTo>
                    <a:pt x="8542" y="5623"/>
                    <a:pt x="8480" y="6597"/>
                    <a:pt x="8050" y="7449"/>
                  </a:cubicBezTo>
                  <a:cubicBezTo>
                    <a:pt x="7427" y="8704"/>
                    <a:pt x="6154" y="9433"/>
                    <a:pt x="4846" y="9433"/>
                  </a:cubicBezTo>
                  <a:cubicBezTo>
                    <a:pt x="4310" y="9433"/>
                    <a:pt x="3766" y="9310"/>
                    <a:pt x="3257" y="9055"/>
                  </a:cubicBezTo>
                  <a:cubicBezTo>
                    <a:pt x="1484" y="8177"/>
                    <a:pt x="764" y="6018"/>
                    <a:pt x="1650" y="4253"/>
                  </a:cubicBezTo>
                  <a:cubicBezTo>
                    <a:pt x="1870" y="3806"/>
                    <a:pt x="2186" y="3411"/>
                    <a:pt x="2572" y="3086"/>
                  </a:cubicBezTo>
                  <a:cubicBezTo>
                    <a:pt x="2721" y="2972"/>
                    <a:pt x="2739" y="2761"/>
                    <a:pt x="2625" y="2620"/>
                  </a:cubicBezTo>
                  <a:cubicBezTo>
                    <a:pt x="2556" y="2537"/>
                    <a:pt x="2461" y="2495"/>
                    <a:pt x="2365" y="2495"/>
                  </a:cubicBezTo>
                  <a:cubicBezTo>
                    <a:pt x="2289" y="2495"/>
                    <a:pt x="2213" y="2522"/>
                    <a:pt x="2151" y="2577"/>
                  </a:cubicBezTo>
                  <a:cubicBezTo>
                    <a:pt x="1686" y="2954"/>
                    <a:pt x="1317" y="3419"/>
                    <a:pt x="1045" y="3955"/>
                  </a:cubicBezTo>
                  <a:cubicBezTo>
                    <a:pt x="0" y="6053"/>
                    <a:pt x="860" y="8607"/>
                    <a:pt x="2958" y="9652"/>
                  </a:cubicBezTo>
                  <a:cubicBezTo>
                    <a:pt x="3564" y="9959"/>
                    <a:pt x="4205" y="10100"/>
                    <a:pt x="4846" y="10100"/>
                  </a:cubicBezTo>
                  <a:cubicBezTo>
                    <a:pt x="5618" y="10100"/>
                    <a:pt x="6373" y="9889"/>
                    <a:pt x="7032" y="9494"/>
                  </a:cubicBezTo>
                  <a:lnTo>
                    <a:pt x="7032" y="9494"/>
                  </a:lnTo>
                  <a:lnTo>
                    <a:pt x="6540" y="10486"/>
                  </a:lnTo>
                  <a:cubicBezTo>
                    <a:pt x="6523" y="10521"/>
                    <a:pt x="6505" y="10556"/>
                    <a:pt x="6496" y="10591"/>
                  </a:cubicBezTo>
                  <a:cubicBezTo>
                    <a:pt x="6444" y="10670"/>
                    <a:pt x="6408" y="10767"/>
                    <a:pt x="6400" y="10855"/>
                  </a:cubicBezTo>
                  <a:lnTo>
                    <a:pt x="5890" y="15613"/>
                  </a:lnTo>
                  <a:cubicBezTo>
                    <a:pt x="5847" y="16043"/>
                    <a:pt x="5969" y="16455"/>
                    <a:pt x="6242" y="16789"/>
                  </a:cubicBezTo>
                  <a:cubicBezTo>
                    <a:pt x="6505" y="17123"/>
                    <a:pt x="6891" y="17333"/>
                    <a:pt x="7313" y="17377"/>
                  </a:cubicBezTo>
                  <a:cubicBezTo>
                    <a:pt x="7370" y="17383"/>
                    <a:pt x="7427" y="17386"/>
                    <a:pt x="7483" y="17386"/>
                  </a:cubicBezTo>
                  <a:cubicBezTo>
                    <a:pt x="7851" y="17386"/>
                    <a:pt x="8200" y="17263"/>
                    <a:pt x="8489" y="17035"/>
                  </a:cubicBezTo>
                  <a:cubicBezTo>
                    <a:pt x="8823" y="16763"/>
                    <a:pt x="9033" y="16385"/>
                    <a:pt x="9077" y="15955"/>
                  </a:cubicBezTo>
                  <a:lnTo>
                    <a:pt x="9411" y="12883"/>
                  </a:lnTo>
                  <a:cubicBezTo>
                    <a:pt x="9411" y="12839"/>
                    <a:pt x="9437" y="12821"/>
                    <a:pt x="9455" y="12812"/>
                  </a:cubicBezTo>
                  <a:cubicBezTo>
                    <a:pt x="9465" y="12807"/>
                    <a:pt x="9481" y="12802"/>
                    <a:pt x="9499" y="12802"/>
                  </a:cubicBezTo>
                  <a:cubicBezTo>
                    <a:pt x="9513" y="12802"/>
                    <a:pt x="9528" y="12805"/>
                    <a:pt x="9542" y="12812"/>
                  </a:cubicBezTo>
                  <a:lnTo>
                    <a:pt x="10648" y="13357"/>
                  </a:lnTo>
                  <a:cubicBezTo>
                    <a:pt x="10698" y="13382"/>
                    <a:pt x="10750" y="13395"/>
                    <a:pt x="10801" y="13395"/>
                  </a:cubicBezTo>
                  <a:cubicBezTo>
                    <a:pt x="10924" y="13395"/>
                    <a:pt x="11040" y="13325"/>
                    <a:pt x="11096" y="13207"/>
                  </a:cubicBezTo>
                  <a:cubicBezTo>
                    <a:pt x="11175" y="13041"/>
                    <a:pt x="11114" y="12847"/>
                    <a:pt x="10947" y="12760"/>
                  </a:cubicBezTo>
                  <a:lnTo>
                    <a:pt x="9841" y="12215"/>
                  </a:lnTo>
                  <a:cubicBezTo>
                    <a:pt x="9733" y="12159"/>
                    <a:pt x="9615" y="12131"/>
                    <a:pt x="9496" y="12131"/>
                  </a:cubicBezTo>
                  <a:cubicBezTo>
                    <a:pt x="9373" y="12131"/>
                    <a:pt x="9250" y="12162"/>
                    <a:pt x="9139" y="12224"/>
                  </a:cubicBezTo>
                  <a:cubicBezTo>
                    <a:pt x="8919" y="12347"/>
                    <a:pt x="8770" y="12566"/>
                    <a:pt x="8744" y="12812"/>
                  </a:cubicBezTo>
                  <a:lnTo>
                    <a:pt x="8410" y="15885"/>
                  </a:lnTo>
                  <a:cubicBezTo>
                    <a:pt x="8361" y="16357"/>
                    <a:pt x="7964" y="16716"/>
                    <a:pt x="7493" y="16716"/>
                  </a:cubicBezTo>
                  <a:cubicBezTo>
                    <a:pt x="7457" y="16716"/>
                    <a:pt x="7420" y="16714"/>
                    <a:pt x="7383" y="16710"/>
                  </a:cubicBezTo>
                  <a:cubicBezTo>
                    <a:pt x="7137" y="16684"/>
                    <a:pt x="6918" y="16561"/>
                    <a:pt x="6760" y="16368"/>
                  </a:cubicBezTo>
                  <a:cubicBezTo>
                    <a:pt x="6602" y="16174"/>
                    <a:pt x="6531" y="15937"/>
                    <a:pt x="6558" y="15683"/>
                  </a:cubicBezTo>
                  <a:lnTo>
                    <a:pt x="7067" y="10942"/>
                  </a:lnTo>
                  <a:cubicBezTo>
                    <a:pt x="7102" y="10899"/>
                    <a:pt x="7119" y="10855"/>
                    <a:pt x="7128" y="10802"/>
                  </a:cubicBezTo>
                  <a:cubicBezTo>
                    <a:pt x="7128" y="10793"/>
                    <a:pt x="7137" y="10784"/>
                    <a:pt x="7137" y="10784"/>
                  </a:cubicBezTo>
                  <a:lnTo>
                    <a:pt x="8647" y="7747"/>
                  </a:lnTo>
                  <a:lnTo>
                    <a:pt x="10166" y="4710"/>
                  </a:lnTo>
                  <a:cubicBezTo>
                    <a:pt x="10166" y="4710"/>
                    <a:pt x="10166" y="4701"/>
                    <a:pt x="10174" y="4701"/>
                  </a:cubicBezTo>
                  <a:cubicBezTo>
                    <a:pt x="10201" y="4666"/>
                    <a:pt x="10218" y="4631"/>
                    <a:pt x="10227" y="4596"/>
                  </a:cubicBezTo>
                  <a:lnTo>
                    <a:pt x="13712" y="1339"/>
                  </a:lnTo>
                  <a:cubicBezTo>
                    <a:pt x="13888" y="1171"/>
                    <a:pt x="14112" y="1084"/>
                    <a:pt x="14346" y="1084"/>
                  </a:cubicBezTo>
                  <a:cubicBezTo>
                    <a:pt x="14357" y="1084"/>
                    <a:pt x="14368" y="1084"/>
                    <a:pt x="14379" y="1084"/>
                  </a:cubicBezTo>
                  <a:cubicBezTo>
                    <a:pt x="14634" y="1093"/>
                    <a:pt x="14862" y="1198"/>
                    <a:pt x="15029" y="1383"/>
                  </a:cubicBezTo>
                  <a:cubicBezTo>
                    <a:pt x="15205" y="1558"/>
                    <a:pt x="15292" y="1795"/>
                    <a:pt x="15284" y="2050"/>
                  </a:cubicBezTo>
                  <a:cubicBezTo>
                    <a:pt x="15275" y="2296"/>
                    <a:pt x="15169" y="2524"/>
                    <a:pt x="14985" y="2699"/>
                  </a:cubicBezTo>
                  <a:lnTo>
                    <a:pt x="12764" y="4780"/>
                  </a:lnTo>
                  <a:cubicBezTo>
                    <a:pt x="12580" y="4947"/>
                    <a:pt x="12492" y="5201"/>
                    <a:pt x="12536" y="5447"/>
                  </a:cubicBezTo>
                  <a:cubicBezTo>
                    <a:pt x="12571" y="5693"/>
                    <a:pt x="12720" y="5912"/>
                    <a:pt x="12948" y="6018"/>
                  </a:cubicBezTo>
                  <a:lnTo>
                    <a:pt x="13598" y="6351"/>
                  </a:lnTo>
                  <a:lnTo>
                    <a:pt x="12773" y="7054"/>
                  </a:lnTo>
                  <a:cubicBezTo>
                    <a:pt x="12593" y="6947"/>
                    <a:pt x="12387" y="6886"/>
                    <a:pt x="12175" y="6886"/>
                  </a:cubicBezTo>
                  <a:cubicBezTo>
                    <a:pt x="12109" y="6886"/>
                    <a:pt x="12041" y="6892"/>
                    <a:pt x="11974" y="6904"/>
                  </a:cubicBezTo>
                  <a:cubicBezTo>
                    <a:pt x="11667" y="6957"/>
                    <a:pt x="11403" y="7133"/>
                    <a:pt x="11228" y="7378"/>
                  </a:cubicBezTo>
                  <a:cubicBezTo>
                    <a:pt x="11052" y="7633"/>
                    <a:pt x="10991" y="7940"/>
                    <a:pt x="11043" y="8239"/>
                  </a:cubicBezTo>
                  <a:cubicBezTo>
                    <a:pt x="11043" y="8247"/>
                    <a:pt x="11043" y="8247"/>
                    <a:pt x="11043" y="8247"/>
                  </a:cubicBezTo>
                  <a:cubicBezTo>
                    <a:pt x="10736" y="8300"/>
                    <a:pt x="10473" y="8467"/>
                    <a:pt x="10297" y="8722"/>
                  </a:cubicBezTo>
                  <a:cubicBezTo>
                    <a:pt x="9937" y="9239"/>
                    <a:pt x="10069" y="9959"/>
                    <a:pt x="10587" y="10319"/>
                  </a:cubicBezTo>
                  <a:cubicBezTo>
                    <a:pt x="10692" y="10389"/>
                    <a:pt x="10842" y="10451"/>
                    <a:pt x="11166" y="10451"/>
                  </a:cubicBezTo>
                  <a:cubicBezTo>
                    <a:pt x="11403" y="10451"/>
                    <a:pt x="11737" y="10416"/>
                    <a:pt x="12211" y="10337"/>
                  </a:cubicBezTo>
                  <a:cubicBezTo>
                    <a:pt x="12782" y="10231"/>
                    <a:pt x="13308" y="10109"/>
                    <a:pt x="13326" y="10100"/>
                  </a:cubicBezTo>
                  <a:cubicBezTo>
                    <a:pt x="13493" y="10056"/>
                    <a:pt x="13598" y="9907"/>
                    <a:pt x="13580" y="9740"/>
                  </a:cubicBezTo>
                  <a:cubicBezTo>
                    <a:pt x="13580" y="9722"/>
                    <a:pt x="13537" y="9345"/>
                    <a:pt x="13458" y="8897"/>
                  </a:cubicBezTo>
                  <a:lnTo>
                    <a:pt x="16065" y="7572"/>
                  </a:lnTo>
                  <a:lnTo>
                    <a:pt x="16539" y="7809"/>
                  </a:lnTo>
                  <a:cubicBezTo>
                    <a:pt x="16644" y="7865"/>
                    <a:pt x="16761" y="7893"/>
                    <a:pt x="16880" y="7893"/>
                  </a:cubicBezTo>
                  <a:cubicBezTo>
                    <a:pt x="16909" y="7893"/>
                    <a:pt x="16939" y="7891"/>
                    <a:pt x="16969" y="7888"/>
                  </a:cubicBezTo>
                  <a:lnTo>
                    <a:pt x="21481" y="7352"/>
                  </a:lnTo>
                  <a:cubicBezTo>
                    <a:pt x="21514" y="7348"/>
                    <a:pt x="21546" y="7346"/>
                    <a:pt x="21578" y="7346"/>
                  </a:cubicBezTo>
                  <a:cubicBezTo>
                    <a:pt x="21995" y="7346"/>
                    <a:pt x="22354" y="7657"/>
                    <a:pt x="22403" y="8081"/>
                  </a:cubicBezTo>
                  <a:cubicBezTo>
                    <a:pt x="22429" y="8291"/>
                    <a:pt x="22368" y="8511"/>
                    <a:pt x="22227" y="8686"/>
                  </a:cubicBezTo>
                  <a:cubicBezTo>
                    <a:pt x="22096" y="8853"/>
                    <a:pt x="21894" y="8967"/>
                    <a:pt x="21674" y="8994"/>
                  </a:cubicBezTo>
                  <a:lnTo>
                    <a:pt x="18663" y="9345"/>
                  </a:lnTo>
                  <a:cubicBezTo>
                    <a:pt x="18233" y="9397"/>
                    <a:pt x="17864" y="9661"/>
                    <a:pt x="17662" y="10056"/>
                  </a:cubicBezTo>
                  <a:lnTo>
                    <a:pt x="15924" y="13550"/>
                  </a:lnTo>
                  <a:cubicBezTo>
                    <a:pt x="15731" y="13936"/>
                    <a:pt x="15740" y="14392"/>
                    <a:pt x="15959" y="14770"/>
                  </a:cubicBezTo>
                  <a:lnTo>
                    <a:pt x="17504" y="17412"/>
                  </a:lnTo>
                  <a:cubicBezTo>
                    <a:pt x="17619" y="17605"/>
                    <a:pt x="17645" y="17825"/>
                    <a:pt x="17592" y="18035"/>
                  </a:cubicBezTo>
                  <a:cubicBezTo>
                    <a:pt x="17540" y="18255"/>
                    <a:pt x="17399" y="18431"/>
                    <a:pt x="17215" y="18545"/>
                  </a:cubicBezTo>
                  <a:cubicBezTo>
                    <a:pt x="17084" y="18620"/>
                    <a:pt x="16940" y="18656"/>
                    <a:pt x="16798" y="18656"/>
                  </a:cubicBezTo>
                  <a:cubicBezTo>
                    <a:pt x="16513" y="18656"/>
                    <a:pt x="16235" y="18510"/>
                    <a:pt x="16082" y="18246"/>
                  </a:cubicBezTo>
                  <a:lnTo>
                    <a:pt x="13791" y="14322"/>
                  </a:lnTo>
                  <a:cubicBezTo>
                    <a:pt x="13712" y="14191"/>
                    <a:pt x="13607" y="14085"/>
                    <a:pt x="13466" y="14015"/>
                  </a:cubicBezTo>
                  <a:lnTo>
                    <a:pt x="12255" y="13409"/>
                  </a:lnTo>
                  <a:cubicBezTo>
                    <a:pt x="12208" y="13387"/>
                    <a:pt x="12158" y="13377"/>
                    <a:pt x="12110" y="13377"/>
                  </a:cubicBezTo>
                  <a:cubicBezTo>
                    <a:pt x="11984" y="13377"/>
                    <a:pt x="11864" y="13445"/>
                    <a:pt x="11807" y="13558"/>
                  </a:cubicBezTo>
                  <a:cubicBezTo>
                    <a:pt x="11719" y="13725"/>
                    <a:pt x="11790" y="13927"/>
                    <a:pt x="11956" y="14015"/>
                  </a:cubicBezTo>
                  <a:lnTo>
                    <a:pt x="13168" y="14621"/>
                  </a:lnTo>
                  <a:cubicBezTo>
                    <a:pt x="13185" y="14629"/>
                    <a:pt x="13203" y="14638"/>
                    <a:pt x="13212" y="14656"/>
                  </a:cubicBezTo>
                  <a:lnTo>
                    <a:pt x="15503" y="18580"/>
                  </a:lnTo>
                  <a:cubicBezTo>
                    <a:pt x="15784" y="19063"/>
                    <a:pt x="16284" y="19326"/>
                    <a:pt x="16793" y="19326"/>
                  </a:cubicBezTo>
                  <a:cubicBezTo>
                    <a:pt x="17057" y="19326"/>
                    <a:pt x="17311" y="19256"/>
                    <a:pt x="17548" y="19124"/>
                  </a:cubicBezTo>
                  <a:cubicBezTo>
                    <a:pt x="17891" y="18922"/>
                    <a:pt x="18137" y="18597"/>
                    <a:pt x="18242" y="18211"/>
                  </a:cubicBezTo>
                  <a:cubicBezTo>
                    <a:pt x="18338" y="17825"/>
                    <a:pt x="18286" y="17421"/>
                    <a:pt x="18084" y="17079"/>
                  </a:cubicBezTo>
                  <a:lnTo>
                    <a:pt x="16539" y="14436"/>
                  </a:lnTo>
                  <a:cubicBezTo>
                    <a:pt x="16433" y="14252"/>
                    <a:pt x="16425" y="14032"/>
                    <a:pt x="16521" y="13848"/>
                  </a:cubicBezTo>
                  <a:lnTo>
                    <a:pt x="18268" y="10354"/>
                  </a:lnTo>
                  <a:cubicBezTo>
                    <a:pt x="18356" y="10161"/>
                    <a:pt x="18540" y="10038"/>
                    <a:pt x="18742" y="10012"/>
                  </a:cubicBezTo>
                  <a:lnTo>
                    <a:pt x="21753" y="9661"/>
                  </a:lnTo>
                  <a:cubicBezTo>
                    <a:pt x="22578" y="9564"/>
                    <a:pt x="23158" y="8818"/>
                    <a:pt x="23061" y="8002"/>
                  </a:cubicBezTo>
                  <a:cubicBezTo>
                    <a:pt x="22972" y="7237"/>
                    <a:pt x="22332" y="6683"/>
                    <a:pt x="21589" y="6683"/>
                  </a:cubicBezTo>
                  <a:cubicBezTo>
                    <a:pt x="21530" y="6683"/>
                    <a:pt x="21471" y="6687"/>
                    <a:pt x="21411" y="6694"/>
                  </a:cubicBezTo>
                  <a:lnTo>
                    <a:pt x="16890" y="7220"/>
                  </a:lnTo>
                  <a:cubicBezTo>
                    <a:pt x="16872" y="7220"/>
                    <a:pt x="16855" y="7220"/>
                    <a:pt x="16837" y="7212"/>
                  </a:cubicBezTo>
                  <a:lnTo>
                    <a:pt x="16802" y="7194"/>
                  </a:lnTo>
                  <a:lnTo>
                    <a:pt x="20278" y="5438"/>
                  </a:lnTo>
                  <a:cubicBezTo>
                    <a:pt x="20393" y="5552"/>
                    <a:pt x="20516" y="5658"/>
                    <a:pt x="20665" y="5746"/>
                  </a:cubicBezTo>
                  <a:cubicBezTo>
                    <a:pt x="20911" y="5886"/>
                    <a:pt x="21183" y="5956"/>
                    <a:pt x="21446" y="5956"/>
                  </a:cubicBezTo>
                  <a:cubicBezTo>
                    <a:pt x="21955" y="5956"/>
                    <a:pt x="22456" y="5702"/>
                    <a:pt x="22728" y="5254"/>
                  </a:cubicBezTo>
                  <a:cubicBezTo>
                    <a:pt x="22921" y="4920"/>
                    <a:pt x="22982" y="4534"/>
                    <a:pt x="22886" y="4165"/>
                  </a:cubicBezTo>
                  <a:cubicBezTo>
                    <a:pt x="22780" y="3770"/>
                    <a:pt x="22526" y="3446"/>
                    <a:pt x="22166" y="3235"/>
                  </a:cubicBezTo>
                  <a:cubicBezTo>
                    <a:pt x="21920" y="3094"/>
                    <a:pt x="21650" y="3027"/>
                    <a:pt x="21385" y="3027"/>
                  </a:cubicBezTo>
                  <a:cubicBezTo>
                    <a:pt x="20874" y="3027"/>
                    <a:pt x="20380" y="3276"/>
                    <a:pt x="20103" y="3727"/>
                  </a:cubicBezTo>
                  <a:cubicBezTo>
                    <a:pt x="19910" y="4051"/>
                    <a:pt x="19848" y="4438"/>
                    <a:pt x="19945" y="4815"/>
                  </a:cubicBezTo>
                  <a:cubicBezTo>
                    <a:pt x="19945" y="4824"/>
                    <a:pt x="19954" y="4833"/>
                    <a:pt x="19954" y="4850"/>
                  </a:cubicBezTo>
                  <a:lnTo>
                    <a:pt x="16065" y="6825"/>
                  </a:lnTo>
                  <a:lnTo>
                    <a:pt x="14809" y="6202"/>
                  </a:lnTo>
                  <a:lnTo>
                    <a:pt x="18918" y="2691"/>
                  </a:lnTo>
                  <a:cubicBezTo>
                    <a:pt x="19058" y="2778"/>
                    <a:pt x="19216" y="2840"/>
                    <a:pt x="19383" y="2884"/>
                  </a:cubicBezTo>
                  <a:cubicBezTo>
                    <a:pt x="19497" y="2910"/>
                    <a:pt x="19620" y="2919"/>
                    <a:pt x="19734" y="2919"/>
                  </a:cubicBezTo>
                  <a:cubicBezTo>
                    <a:pt x="20419" y="2919"/>
                    <a:pt x="21042" y="2471"/>
                    <a:pt x="21209" y="1804"/>
                  </a:cubicBezTo>
                  <a:cubicBezTo>
                    <a:pt x="21306" y="1435"/>
                    <a:pt x="21244" y="1049"/>
                    <a:pt x="21042" y="724"/>
                  </a:cubicBezTo>
                  <a:cubicBezTo>
                    <a:pt x="20832" y="373"/>
                    <a:pt x="20489" y="136"/>
                    <a:pt x="20085" y="40"/>
                  </a:cubicBezTo>
                  <a:cubicBezTo>
                    <a:pt x="19969" y="13"/>
                    <a:pt x="19853" y="0"/>
                    <a:pt x="19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2"/>
            <p:cNvSpPr/>
            <p:nvPr/>
          </p:nvSpPr>
          <p:spPr>
            <a:xfrm>
              <a:off x="2493741" y="2506562"/>
              <a:ext cx="48539" cy="46887"/>
            </a:xfrm>
            <a:custGeom>
              <a:avLst/>
              <a:gdLst/>
              <a:ahLst/>
              <a:cxnLst/>
              <a:rect l="l" t="t" r="r" b="b"/>
              <a:pathLst>
                <a:path w="2292" h="2214" extrusionOk="0">
                  <a:moveTo>
                    <a:pt x="1150" y="668"/>
                  </a:moveTo>
                  <a:cubicBezTo>
                    <a:pt x="1212" y="668"/>
                    <a:pt x="1282" y="686"/>
                    <a:pt x="1343" y="712"/>
                  </a:cubicBezTo>
                  <a:cubicBezTo>
                    <a:pt x="1449" y="765"/>
                    <a:pt x="1519" y="853"/>
                    <a:pt x="1563" y="967"/>
                  </a:cubicBezTo>
                  <a:cubicBezTo>
                    <a:pt x="1598" y="1081"/>
                    <a:pt x="1589" y="1195"/>
                    <a:pt x="1537" y="1300"/>
                  </a:cubicBezTo>
                  <a:cubicBezTo>
                    <a:pt x="1484" y="1406"/>
                    <a:pt x="1396" y="1485"/>
                    <a:pt x="1282" y="1520"/>
                  </a:cubicBezTo>
                  <a:cubicBezTo>
                    <a:pt x="1240" y="1534"/>
                    <a:pt x="1195" y="1541"/>
                    <a:pt x="1149" y="1541"/>
                  </a:cubicBezTo>
                  <a:cubicBezTo>
                    <a:pt x="1081" y="1541"/>
                    <a:pt x="1012" y="1525"/>
                    <a:pt x="948" y="1493"/>
                  </a:cubicBezTo>
                  <a:cubicBezTo>
                    <a:pt x="738" y="1388"/>
                    <a:pt x="650" y="1125"/>
                    <a:pt x="755" y="914"/>
                  </a:cubicBezTo>
                  <a:cubicBezTo>
                    <a:pt x="808" y="809"/>
                    <a:pt x="896" y="730"/>
                    <a:pt x="1010" y="695"/>
                  </a:cubicBezTo>
                  <a:cubicBezTo>
                    <a:pt x="1054" y="677"/>
                    <a:pt x="1098" y="668"/>
                    <a:pt x="1150" y="668"/>
                  </a:cubicBezTo>
                  <a:close/>
                  <a:moveTo>
                    <a:pt x="1155" y="0"/>
                  </a:moveTo>
                  <a:cubicBezTo>
                    <a:pt x="747" y="0"/>
                    <a:pt x="352" y="228"/>
                    <a:pt x="158" y="615"/>
                  </a:cubicBezTo>
                  <a:cubicBezTo>
                    <a:pt x="27" y="879"/>
                    <a:pt x="0" y="1177"/>
                    <a:pt x="97" y="1458"/>
                  </a:cubicBezTo>
                  <a:cubicBezTo>
                    <a:pt x="193" y="1739"/>
                    <a:pt x="387" y="1967"/>
                    <a:pt x="650" y="2099"/>
                  </a:cubicBezTo>
                  <a:cubicBezTo>
                    <a:pt x="808" y="2178"/>
                    <a:pt x="975" y="2213"/>
                    <a:pt x="1141" y="2213"/>
                  </a:cubicBezTo>
                  <a:cubicBezTo>
                    <a:pt x="1554" y="2213"/>
                    <a:pt x="1940" y="1985"/>
                    <a:pt x="2133" y="1599"/>
                  </a:cubicBezTo>
                  <a:cubicBezTo>
                    <a:pt x="2265" y="1335"/>
                    <a:pt x="2291" y="1037"/>
                    <a:pt x="2195" y="756"/>
                  </a:cubicBezTo>
                  <a:cubicBezTo>
                    <a:pt x="2098" y="475"/>
                    <a:pt x="1905" y="247"/>
                    <a:pt x="1642" y="115"/>
                  </a:cubicBezTo>
                  <a:cubicBezTo>
                    <a:pt x="1486" y="37"/>
                    <a:pt x="1319" y="0"/>
                    <a:pt x="1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2"/>
            <p:cNvSpPr/>
            <p:nvPr/>
          </p:nvSpPr>
          <p:spPr>
            <a:xfrm>
              <a:off x="2525528" y="2460395"/>
              <a:ext cx="42588" cy="43033"/>
            </a:xfrm>
            <a:custGeom>
              <a:avLst/>
              <a:gdLst/>
              <a:ahLst/>
              <a:cxnLst/>
              <a:rect l="l" t="t" r="r" b="b"/>
              <a:pathLst>
                <a:path w="2011" h="2032" extrusionOk="0">
                  <a:moveTo>
                    <a:pt x="893" y="0"/>
                  </a:moveTo>
                  <a:cubicBezTo>
                    <a:pt x="876" y="0"/>
                    <a:pt x="860" y="2"/>
                    <a:pt x="843" y="4"/>
                  </a:cubicBezTo>
                  <a:cubicBezTo>
                    <a:pt x="659" y="39"/>
                    <a:pt x="536" y="206"/>
                    <a:pt x="562" y="390"/>
                  </a:cubicBezTo>
                  <a:lnTo>
                    <a:pt x="632" y="820"/>
                  </a:lnTo>
                  <a:lnTo>
                    <a:pt x="237" y="1005"/>
                  </a:lnTo>
                  <a:cubicBezTo>
                    <a:pt x="71" y="1075"/>
                    <a:pt x="0" y="1277"/>
                    <a:pt x="71" y="1444"/>
                  </a:cubicBezTo>
                  <a:cubicBezTo>
                    <a:pt x="132" y="1567"/>
                    <a:pt x="255" y="1637"/>
                    <a:pt x="378" y="1637"/>
                  </a:cubicBezTo>
                  <a:cubicBezTo>
                    <a:pt x="422" y="1637"/>
                    <a:pt x="474" y="1628"/>
                    <a:pt x="518" y="1610"/>
                  </a:cubicBezTo>
                  <a:lnTo>
                    <a:pt x="738" y="1505"/>
                  </a:lnTo>
                  <a:lnTo>
                    <a:pt x="782" y="1751"/>
                  </a:lnTo>
                  <a:cubicBezTo>
                    <a:pt x="808" y="1918"/>
                    <a:pt x="948" y="2032"/>
                    <a:pt x="1107" y="2032"/>
                  </a:cubicBezTo>
                  <a:cubicBezTo>
                    <a:pt x="1124" y="2032"/>
                    <a:pt x="1150" y="2032"/>
                    <a:pt x="1168" y="2023"/>
                  </a:cubicBezTo>
                  <a:cubicBezTo>
                    <a:pt x="1344" y="1997"/>
                    <a:pt x="1466" y="1830"/>
                    <a:pt x="1440" y="1646"/>
                  </a:cubicBezTo>
                  <a:lnTo>
                    <a:pt x="1370" y="1215"/>
                  </a:lnTo>
                  <a:lnTo>
                    <a:pt x="1765" y="1031"/>
                  </a:lnTo>
                  <a:cubicBezTo>
                    <a:pt x="1932" y="961"/>
                    <a:pt x="2011" y="759"/>
                    <a:pt x="1932" y="592"/>
                  </a:cubicBezTo>
                  <a:cubicBezTo>
                    <a:pt x="1874" y="470"/>
                    <a:pt x="1754" y="394"/>
                    <a:pt x="1625" y="394"/>
                  </a:cubicBezTo>
                  <a:cubicBezTo>
                    <a:pt x="1579" y="394"/>
                    <a:pt x="1531" y="404"/>
                    <a:pt x="1484" y="425"/>
                  </a:cubicBezTo>
                  <a:lnTo>
                    <a:pt x="1265" y="531"/>
                  </a:lnTo>
                  <a:lnTo>
                    <a:pt x="1221" y="285"/>
                  </a:lnTo>
                  <a:cubicBezTo>
                    <a:pt x="1197" y="117"/>
                    <a:pt x="1057" y="0"/>
                    <a:pt x="8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2"/>
            <p:cNvSpPr/>
            <p:nvPr/>
          </p:nvSpPr>
          <p:spPr>
            <a:xfrm>
              <a:off x="2545604" y="2495444"/>
              <a:ext cx="64168" cy="76027"/>
            </a:xfrm>
            <a:custGeom>
              <a:avLst/>
              <a:gdLst/>
              <a:ahLst/>
              <a:cxnLst/>
              <a:rect l="l" t="t" r="r" b="b"/>
              <a:pathLst>
                <a:path w="3030" h="3590" extrusionOk="0">
                  <a:moveTo>
                    <a:pt x="2256" y="0"/>
                  </a:moveTo>
                  <a:cubicBezTo>
                    <a:pt x="2135" y="0"/>
                    <a:pt x="2020" y="66"/>
                    <a:pt x="1958" y="184"/>
                  </a:cubicBezTo>
                  <a:lnTo>
                    <a:pt x="1914" y="271"/>
                  </a:lnTo>
                  <a:lnTo>
                    <a:pt x="1563" y="96"/>
                  </a:lnTo>
                  <a:cubicBezTo>
                    <a:pt x="1517" y="73"/>
                    <a:pt x="1467" y="62"/>
                    <a:pt x="1417" y="62"/>
                  </a:cubicBezTo>
                  <a:cubicBezTo>
                    <a:pt x="1297" y="62"/>
                    <a:pt x="1178" y="127"/>
                    <a:pt x="1115" y="245"/>
                  </a:cubicBezTo>
                  <a:cubicBezTo>
                    <a:pt x="1036" y="412"/>
                    <a:pt x="1107" y="614"/>
                    <a:pt x="1265" y="693"/>
                  </a:cubicBezTo>
                  <a:lnTo>
                    <a:pt x="1616" y="868"/>
                  </a:lnTo>
                  <a:lnTo>
                    <a:pt x="1405" y="1290"/>
                  </a:lnTo>
                  <a:lnTo>
                    <a:pt x="1054" y="1114"/>
                  </a:lnTo>
                  <a:cubicBezTo>
                    <a:pt x="1005" y="1091"/>
                    <a:pt x="954" y="1080"/>
                    <a:pt x="903" y="1080"/>
                  </a:cubicBezTo>
                  <a:cubicBezTo>
                    <a:pt x="780" y="1080"/>
                    <a:pt x="662" y="1145"/>
                    <a:pt x="606" y="1263"/>
                  </a:cubicBezTo>
                  <a:cubicBezTo>
                    <a:pt x="518" y="1430"/>
                    <a:pt x="589" y="1632"/>
                    <a:pt x="755" y="1711"/>
                  </a:cubicBezTo>
                  <a:lnTo>
                    <a:pt x="1107" y="1895"/>
                  </a:lnTo>
                  <a:lnTo>
                    <a:pt x="887" y="2343"/>
                  </a:lnTo>
                  <a:lnTo>
                    <a:pt x="536" y="2168"/>
                  </a:lnTo>
                  <a:cubicBezTo>
                    <a:pt x="490" y="2146"/>
                    <a:pt x="440" y="2135"/>
                    <a:pt x="392" y="2135"/>
                  </a:cubicBezTo>
                  <a:cubicBezTo>
                    <a:pt x="266" y="2135"/>
                    <a:pt x="143" y="2205"/>
                    <a:pt x="79" y="2326"/>
                  </a:cubicBezTo>
                  <a:cubicBezTo>
                    <a:pt x="0" y="2484"/>
                    <a:pt x="71" y="2686"/>
                    <a:pt x="238" y="2773"/>
                  </a:cubicBezTo>
                  <a:lnTo>
                    <a:pt x="589" y="2949"/>
                  </a:lnTo>
                  <a:lnTo>
                    <a:pt x="510" y="3098"/>
                  </a:lnTo>
                  <a:cubicBezTo>
                    <a:pt x="422" y="3265"/>
                    <a:pt x="492" y="3467"/>
                    <a:pt x="659" y="3555"/>
                  </a:cubicBezTo>
                  <a:cubicBezTo>
                    <a:pt x="703" y="3572"/>
                    <a:pt x="755" y="3590"/>
                    <a:pt x="808" y="3590"/>
                  </a:cubicBezTo>
                  <a:cubicBezTo>
                    <a:pt x="931" y="3590"/>
                    <a:pt x="1045" y="3519"/>
                    <a:pt x="1107" y="3397"/>
                  </a:cubicBezTo>
                  <a:lnTo>
                    <a:pt x="1186" y="3247"/>
                  </a:lnTo>
                  <a:lnTo>
                    <a:pt x="1467" y="3388"/>
                  </a:lnTo>
                  <a:cubicBezTo>
                    <a:pt x="1510" y="3405"/>
                    <a:pt x="1563" y="3423"/>
                    <a:pt x="1616" y="3423"/>
                  </a:cubicBezTo>
                  <a:cubicBezTo>
                    <a:pt x="1739" y="3423"/>
                    <a:pt x="1853" y="3353"/>
                    <a:pt x="1914" y="3239"/>
                  </a:cubicBezTo>
                  <a:cubicBezTo>
                    <a:pt x="1993" y="3072"/>
                    <a:pt x="1932" y="2870"/>
                    <a:pt x="1765" y="2782"/>
                  </a:cubicBezTo>
                  <a:lnTo>
                    <a:pt x="1484" y="2642"/>
                  </a:lnTo>
                  <a:lnTo>
                    <a:pt x="1712" y="2194"/>
                  </a:lnTo>
                  <a:lnTo>
                    <a:pt x="1984" y="2326"/>
                  </a:lnTo>
                  <a:cubicBezTo>
                    <a:pt x="2028" y="2352"/>
                    <a:pt x="2081" y="2361"/>
                    <a:pt x="2134" y="2361"/>
                  </a:cubicBezTo>
                  <a:cubicBezTo>
                    <a:pt x="2257" y="2361"/>
                    <a:pt x="2371" y="2290"/>
                    <a:pt x="2432" y="2176"/>
                  </a:cubicBezTo>
                  <a:cubicBezTo>
                    <a:pt x="2511" y="2010"/>
                    <a:pt x="2450" y="1808"/>
                    <a:pt x="2283" y="1729"/>
                  </a:cubicBezTo>
                  <a:lnTo>
                    <a:pt x="2011" y="1588"/>
                  </a:lnTo>
                  <a:lnTo>
                    <a:pt x="2221" y="1167"/>
                  </a:lnTo>
                  <a:lnTo>
                    <a:pt x="2502" y="1307"/>
                  </a:lnTo>
                  <a:cubicBezTo>
                    <a:pt x="2546" y="1334"/>
                    <a:pt x="2599" y="1342"/>
                    <a:pt x="2652" y="1342"/>
                  </a:cubicBezTo>
                  <a:cubicBezTo>
                    <a:pt x="2775" y="1342"/>
                    <a:pt x="2889" y="1281"/>
                    <a:pt x="2950" y="1158"/>
                  </a:cubicBezTo>
                  <a:cubicBezTo>
                    <a:pt x="3029" y="991"/>
                    <a:pt x="2959" y="789"/>
                    <a:pt x="2801" y="710"/>
                  </a:cubicBezTo>
                  <a:lnTo>
                    <a:pt x="2520" y="570"/>
                  </a:lnTo>
                  <a:lnTo>
                    <a:pt x="2555" y="482"/>
                  </a:lnTo>
                  <a:cubicBezTo>
                    <a:pt x="2643" y="315"/>
                    <a:pt x="2573" y="122"/>
                    <a:pt x="2406" y="34"/>
                  </a:cubicBezTo>
                  <a:cubicBezTo>
                    <a:pt x="2357" y="11"/>
                    <a:pt x="2306" y="0"/>
                    <a:pt x="2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9" name="Google Shape;2449;p42"/>
          <p:cNvGrpSpPr/>
          <p:nvPr/>
        </p:nvGrpSpPr>
        <p:grpSpPr>
          <a:xfrm>
            <a:off x="2151048" y="1839836"/>
            <a:ext cx="608902" cy="787721"/>
            <a:chOff x="5035649" y="1528875"/>
            <a:chExt cx="367916" cy="475964"/>
          </a:xfrm>
        </p:grpSpPr>
        <p:sp>
          <p:nvSpPr>
            <p:cNvPr id="2450" name="Google Shape;2450;p42"/>
            <p:cNvSpPr/>
            <p:nvPr/>
          </p:nvSpPr>
          <p:spPr>
            <a:xfrm>
              <a:off x="5286792" y="1528896"/>
              <a:ext cx="116773" cy="116963"/>
            </a:xfrm>
            <a:custGeom>
              <a:avLst/>
              <a:gdLst/>
              <a:ahLst/>
              <a:cxnLst/>
              <a:rect l="l" t="t" r="r" b="b"/>
              <a:pathLst>
                <a:path w="5514" h="5523" extrusionOk="0">
                  <a:moveTo>
                    <a:pt x="2757" y="1"/>
                  </a:moveTo>
                  <a:cubicBezTo>
                    <a:pt x="2020" y="1"/>
                    <a:pt x="1327" y="290"/>
                    <a:pt x="809" y="808"/>
                  </a:cubicBezTo>
                  <a:cubicBezTo>
                    <a:pt x="282" y="1335"/>
                    <a:pt x="1" y="2028"/>
                    <a:pt x="1" y="2757"/>
                  </a:cubicBezTo>
                  <a:cubicBezTo>
                    <a:pt x="1" y="4284"/>
                    <a:pt x="1239" y="5522"/>
                    <a:pt x="2757" y="5522"/>
                  </a:cubicBezTo>
                  <a:cubicBezTo>
                    <a:pt x="4276" y="5522"/>
                    <a:pt x="5514" y="4284"/>
                    <a:pt x="5514" y="2757"/>
                  </a:cubicBezTo>
                  <a:cubicBezTo>
                    <a:pt x="5514" y="2529"/>
                    <a:pt x="5488" y="2292"/>
                    <a:pt x="5426" y="2072"/>
                  </a:cubicBezTo>
                  <a:cubicBezTo>
                    <a:pt x="5389" y="1916"/>
                    <a:pt x="5251" y="1817"/>
                    <a:pt x="5103" y="1817"/>
                  </a:cubicBezTo>
                  <a:cubicBezTo>
                    <a:pt x="5076" y="1817"/>
                    <a:pt x="5049" y="1820"/>
                    <a:pt x="5022" y="1826"/>
                  </a:cubicBezTo>
                  <a:cubicBezTo>
                    <a:pt x="4838" y="1879"/>
                    <a:pt x="4733" y="2055"/>
                    <a:pt x="4777" y="2239"/>
                  </a:cubicBezTo>
                  <a:cubicBezTo>
                    <a:pt x="4820" y="2406"/>
                    <a:pt x="4847" y="2581"/>
                    <a:pt x="4847" y="2757"/>
                  </a:cubicBezTo>
                  <a:cubicBezTo>
                    <a:pt x="4847" y="3916"/>
                    <a:pt x="3907" y="4846"/>
                    <a:pt x="2757" y="4846"/>
                  </a:cubicBezTo>
                  <a:cubicBezTo>
                    <a:pt x="1607" y="4846"/>
                    <a:pt x="668" y="3916"/>
                    <a:pt x="668" y="2757"/>
                  </a:cubicBezTo>
                  <a:cubicBezTo>
                    <a:pt x="668" y="2204"/>
                    <a:pt x="888" y="1677"/>
                    <a:pt x="1283" y="1282"/>
                  </a:cubicBezTo>
                  <a:cubicBezTo>
                    <a:pt x="1678" y="887"/>
                    <a:pt x="2196" y="676"/>
                    <a:pt x="2757" y="676"/>
                  </a:cubicBezTo>
                  <a:cubicBezTo>
                    <a:pt x="3170" y="676"/>
                    <a:pt x="3574" y="799"/>
                    <a:pt x="3925" y="1028"/>
                  </a:cubicBezTo>
                  <a:cubicBezTo>
                    <a:pt x="3982" y="1068"/>
                    <a:pt x="4049" y="1088"/>
                    <a:pt x="4115" y="1088"/>
                  </a:cubicBezTo>
                  <a:cubicBezTo>
                    <a:pt x="4221" y="1088"/>
                    <a:pt x="4325" y="1037"/>
                    <a:pt x="4390" y="940"/>
                  </a:cubicBezTo>
                  <a:cubicBezTo>
                    <a:pt x="4496" y="782"/>
                    <a:pt x="4452" y="580"/>
                    <a:pt x="4302" y="475"/>
                  </a:cubicBezTo>
                  <a:cubicBezTo>
                    <a:pt x="3846" y="167"/>
                    <a:pt x="3310" y="1"/>
                    <a:pt x="2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2"/>
            <p:cNvSpPr/>
            <p:nvPr/>
          </p:nvSpPr>
          <p:spPr>
            <a:xfrm>
              <a:off x="5035649" y="1528875"/>
              <a:ext cx="234456" cy="310314"/>
            </a:xfrm>
            <a:custGeom>
              <a:avLst/>
              <a:gdLst/>
              <a:ahLst/>
              <a:cxnLst/>
              <a:rect l="l" t="t" r="r" b="b"/>
              <a:pathLst>
                <a:path w="11071" h="14653" extrusionOk="0">
                  <a:moveTo>
                    <a:pt x="6133" y="0"/>
                  </a:moveTo>
                  <a:cubicBezTo>
                    <a:pt x="6122" y="0"/>
                    <a:pt x="6112" y="1"/>
                    <a:pt x="6101" y="2"/>
                  </a:cubicBezTo>
                  <a:cubicBezTo>
                    <a:pt x="4521" y="168"/>
                    <a:pt x="3029" y="879"/>
                    <a:pt x="1914" y="2003"/>
                  </a:cubicBezTo>
                  <a:cubicBezTo>
                    <a:pt x="799" y="3135"/>
                    <a:pt x="123" y="4628"/>
                    <a:pt x="18" y="6190"/>
                  </a:cubicBezTo>
                  <a:cubicBezTo>
                    <a:pt x="0" y="6392"/>
                    <a:pt x="71" y="6594"/>
                    <a:pt x="211" y="6743"/>
                  </a:cubicBezTo>
                  <a:cubicBezTo>
                    <a:pt x="351" y="6901"/>
                    <a:pt x="553" y="6980"/>
                    <a:pt x="755" y="6980"/>
                  </a:cubicBezTo>
                  <a:lnTo>
                    <a:pt x="2493" y="6980"/>
                  </a:lnTo>
                  <a:cubicBezTo>
                    <a:pt x="2880" y="6980"/>
                    <a:pt x="3196" y="6700"/>
                    <a:pt x="3240" y="6313"/>
                  </a:cubicBezTo>
                  <a:cubicBezTo>
                    <a:pt x="3319" y="5453"/>
                    <a:pt x="3731" y="4645"/>
                    <a:pt x="4381" y="4057"/>
                  </a:cubicBezTo>
                  <a:cubicBezTo>
                    <a:pt x="5048" y="3469"/>
                    <a:pt x="5908" y="3135"/>
                    <a:pt x="6812" y="3135"/>
                  </a:cubicBezTo>
                  <a:cubicBezTo>
                    <a:pt x="8788" y="3135"/>
                    <a:pt x="10403" y="4716"/>
                    <a:pt x="10403" y="6647"/>
                  </a:cubicBezTo>
                  <a:cubicBezTo>
                    <a:pt x="10403" y="8587"/>
                    <a:pt x="8788" y="10158"/>
                    <a:pt x="6812" y="10158"/>
                  </a:cubicBezTo>
                  <a:lnTo>
                    <a:pt x="6795" y="10158"/>
                  </a:lnTo>
                  <a:cubicBezTo>
                    <a:pt x="6347" y="10158"/>
                    <a:pt x="5926" y="10334"/>
                    <a:pt x="5619" y="10641"/>
                  </a:cubicBezTo>
                  <a:cubicBezTo>
                    <a:pt x="5303" y="10948"/>
                    <a:pt x="5136" y="11361"/>
                    <a:pt x="5136" y="11800"/>
                  </a:cubicBezTo>
                  <a:lnTo>
                    <a:pt x="5136" y="14319"/>
                  </a:lnTo>
                  <a:cubicBezTo>
                    <a:pt x="5136" y="14504"/>
                    <a:pt x="5285" y="14653"/>
                    <a:pt x="5469" y="14653"/>
                  </a:cubicBezTo>
                  <a:cubicBezTo>
                    <a:pt x="5654" y="14653"/>
                    <a:pt x="5812" y="14504"/>
                    <a:pt x="5812" y="14319"/>
                  </a:cubicBezTo>
                  <a:lnTo>
                    <a:pt x="5812" y="11800"/>
                  </a:lnTo>
                  <a:cubicBezTo>
                    <a:pt x="5812" y="11545"/>
                    <a:pt x="5908" y="11299"/>
                    <a:pt x="6093" y="11115"/>
                  </a:cubicBezTo>
                  <a:cubicBezTo>
                    <a:pt x="6277" y="10931"/>
                    <a:pt x="6523" y="10834"/>
                    <a:pt x="6795" y="10834"/>
                  </a:cubicBezTo>
                  <a:lnTo>
                    <a:pt x="6812" y="10834"/>
                  </a:lnTo>
                  <a:cubicBezTo>
                    <a:pt x="9156" y="10834"/>
                    <a:pt x="11070" y="8956"/>
                    <a:pt x="11070" y="6647"/>
                  </a:cubicBezTo>
                  <a:cubicBezTo>
                    <a:pt x="11070" y="4338"/>
                    <a:pt x="9156" y="2468"/>
                    <a:pt x="6812" y="2468"/>
                  </a:cubicBezTo>
                  <a:cubicBezTo>
                    <a:pt x="5741" y="2468"/>
                    <a:pt x="4723" y="2855"/>
                    <a:pt x="3933" y="3557"/>
                  </a:cubicBezTo>
                  <a:cubicBezTo>
                    <a:pt x="3152" y="4259"/>
                    <a:pt x="2669" y="5216"/>
                    <a:pt x="2564" y="6252"/>
                  </a:cubicBezTo>
                  <a:cubicBezTo>
                    <a:pt x="2564" y="6287"/>
                    <a:pt x="2529" y="6313"/>
                    <a:pt x="2493" y="6313"/>
                  </a:cubicBezTo>
                  <a:lnTo>
                    <a:pt x="755" y="6313"/>
                  </a:lnTo>
                  <a:cubicBezTo>
                    <a:pt x="729" y="6313"/>
                    <a:pt x="711" y="6296"/>
                    <a:pt x="703" y="6287"/>
                  </a:cubicBezTo>
                  <a:cubicBezTo>
                    <a:pt x="694" y="6278"/>
                    <a:pt x="685" y="6261"/>
                    <a:pt x="685" y="6243"/>
                  </a:cubicBezTo>
                  <a:cubicBezTo>
                    <a:pt x="782" y="4830"/>
                    <a:pt x="1387" y="3495"/>
                    <a:pt x="2397" y="2477"/>
                  </a:cubicBezTo>
                  <a:cubicBezTo>
                    <a:pt x="3398" y="1459"/>
                    <a:pt x="4741" y="818"/>
                    <a:pt x="6172" y="677"/>
                  </a:cubicBezTo>
                  <a:cubicBezTo>
                    <a:pt x="6356" y="651"/>
                    <a:pt x="6488" y="493"/>
                    <a:pt x="6470" y="309"/>
                  </a:cubicBezTo>
                  <a:cubicBezTo>
                    <a:pt x="6454" y="135"/>
                    <a:pt x="6304" y="0"/>
                    <a:pt x="6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2"/>
            <p:cNvSpPr/>
            <p:nvPr/>
          </p:nvSpPr>
          <p:spPr>
            <a:xfrm>
              <a:off x="5089567" y="1529743"/>
              <a:ext cx="234626" cy="475096"/>
            </a:xfrm>
            <a:custGeom>
              <a:avLst/>
              <a:gdLst/>
              <a:ahLst/>
              <a:cxnLst/>
              <a:rect l="l" t="t" r="r" b="b"/>
              <a:pathLst>
                <a:path w="11079" h="22434" extrusionOk="0">
                  <a:moveTo>
                    <a:pt x="7769" y="16131"/>
                  </a:moveTo>
                  <a:cubicBezTo>
                    <a:pt x="7813" y="16131"/>
                    <a:pt x="7857" y="16166"/>
                    <a:pt x="7857" y="16210"/>
                  </a:cubicBezTo>
                  <a:lnTo>
                    <a:pt x="7857" y="18044"/>
                  </a:lnTo>
                  <a:cubicBezTo>
                    <a:pt x="7857" y="18097"/>
                    <a:pt x="7813" y="18132"/>
                    <a:pt x="7769" y="18132"/>
                  </a:cubicBezTo>
                  <a:lnTo>
                    <a:pt x="755" y="18132"/>
                  </a:lnTo>
                  <a:cubicBezTo>
                    <a:pt x="711" y="18132"/>
                    <a:pt x="676" y="18097"/>
                    <a:pt x="676" y="18044"/>
                  </a:cubicBezTo>
                  <a:lnTo>
                    <a:pt x="676" y="16210"/>
                  </a:lnTo>
                  <a:cubicBezTo>
                    <a:pt x="676" y="16166"/>
                    <a:pt x="711" y="16131"/>
                    <a:pt x="755" y="16131"/>
                  </a:cubicBezTo>
                  <a:close/>
                  <a:moveTo>
                    <a:pt x="5267" y="18808"/>
                  </a:moveTo>
                  <a:lnTo>
                    <a:pt x="5267" y="21679"/>
                  </a:lnTo>
                  <a:cubicBezTo>
                    <a:pt x="5267" y="21722"/>
                    <a:pt x="5232" y="21766"/>
                    <a:pt x="5179" y="21766"/>
                  </a:cubicBezTo>
                  <a:lnTo>
                    <a:pt x="3345" y="21766"/>
                  </a:lnTo>
                  <a:cubicBezTo>
                    <a:pt x="3301" y="21766"/>
                    <a:pt x="3266" y="21722"/>
                    <a:pt x="3266" y="21679"/>
                  </a:cubicBezTo>
                  <a:lnTo>
                    <a:pt x="3266" y="18808"/>
                  </a:lnTo>
                  <a:close/>
                  <a:moveTo>
                    <a:pt x="5226" y="1"/>
                  </a:moveTo>
                  <a:cubicBezTo>
                    <a:pt x="5063" y="1"/>
                    <a:pt x="4922" y="118"/>
                    <a:pt x="4898" y="285"/>
                  </a:cubicBezTo>
                  <a:cubicBezTo>
                    <a:pt x="4872" y="470"/>
                    <a:pt x="4995" y="636"/>
                    <a:pt x="5179" y="672"/>
                  </a:cubicBezTo>
                  <a:cubicBezTo>
                    <a:pt x="6619" y="882"/>
                    <a:pt x="7945" y="1593"/>
                    <a:pt x="8901" y="2673"/>
                  </a:cubicBezTo>
                  <a:cubicBezTo>
                    <a:pt x="9867" y="3762"/>
                    <a:pt x="10403" y="5157"/>
                    <a:pt x="10403" y="6606"/>
                  </a:cubicBezTo>
                  <a:cubicBezTo>
                    <a:pt x="10403" y="7993"/>
                    <a:pt x="9911" y="9345"/>
                    <a:pt x="9016" y="10416"/>
                  </a:cubicBezTo>
                  <a:cubicBezTo>
                    <a:pt x="8129" y="11469"/>
                    <a:pt x="6891" y="12207"/>
                    <a:pt x="5531" y="12487"/>
                  </a:cubicBezTo>
                  <a:cubicBezTo>
                    <a:pt x="5381" y="12514"/>
                    <a:pt x="5267" y="12654"/>
                    <a:pt x="5267" y="12812"/>
                  </a:cubicBezTo>
                  <a:lnTo>
                    <a:pt x="5267" y="15455"/>
                  </a:lnTo>
                  <a:lnTo>
                    <a:pt x="755" y="15455"/>
                  </a:lnTo>
                  <a:cubicBezTo>
                    <a:pt x="342" y="15455"/>
                    <a:pt x="0" y="15797"/>
                    <a:pt x="0" y="16210"/>
                  </a:cubicBezTo>
                  <a:lnTo>
                    <a:pt x="0" y="18044"/>
                  </a:lnTo>
                  <a:cubicBezTo>
                    <a:pt x="0" y="18466"/>
                    <a:pt x="342" y="18808"/>
                    <a:pt x="755" y="18808"/>
                  </a:cubicBezTo>
                  <a:lnTo>
                    <a:pt x="2590" y="18808"/>
                  </a:lnTo>
                  <a:lnTo>
                    <a:pt x="2590" y="21679"/>
                  </a:lnTo>
                  <a:cubicBezTo>
                    <a:pt x="2590" y="22100"/>
                    <a:pt x="2932" y="22433"/>
                    <a:pt x="3345" y="22433"/>
                  </a:cubicBezTo>
                  <a:lnTo>
                    <a:pt x="5179" y="22433"/>
                  </a:lnTo>
                  <a:cubicBezTo>
                    <a:pt x="5601" y="22433"/>
                    <a:pt x="5943" y="22100"/>
                    <a:pt x="5943" y="21679"/>
                  </a:cubicBezTo>
                  <a:lnTo>
                    <a:pt x="5943" y="18808"/>
                  </a:lnTo>
                  <a:lnTo>
                    <a:pt x="7769" y="18808"/>
                  </a:lnTo>
                  <a:cubicBezTo>
                    <a:pt x="8190" y="18808"/>
                    <a:pt x="8524" y="18466"/>
                    <a:pt x="8524" y="18044"/>
                  </a:cubicBezTo>
                  <a:lnTo>
                    <a:pt x="8524" y="16210"/>
                  </a:lnTo>
                  <a:cubicBezTo>
                    <a:pt x="8524" y="15797"/>
                    <a:pt x="8190" y="15455"/>
                    <a:pt x="7769" y="15455"/>
                  </a:cubicBezTo>
                  <a:lnTo>
                    <a:pt x="5943" y="15455"/>
                  </a:lnTo>
                  <a:lnTo>
                    <a:pt x="5943" y="13084"/>
                  </a:lnTo>
                  <a:cubicBezTo>
                    <a:pt x="7339" y="12733"/>
                    <a:pt x="8603" y="11943"/>
                    <a:pt x="9525" y="10846"/>
                  </a:cubicBezTo>
                  <a:cubicBezTo>
                    <a:pt x="10526" y="9652"/>
                    <a:pt x="11079" y="8151"/>
                    <a:pt x="11079" y="6606"/>
                  </a:cubicBezTo>
                  <a:cubicBezTo>
                    <a:pt x="11079" y="4999"/>
                    <a:pt x="10482" y="3437"/>
                    <a:pt x="9402" y="2225"/>
                  </a:cubicBezTo>
                  <a:cubicBezTo>
                    <a:pt x="8340" y="1023"/>
                    <a:pt x="6874" y="233"/>
                    <a:pt x="5276" y="4"/>
                  </a:cubicBezTo>
                  <a:cubicBezTo>
                    <a:pt x="5259" y="2"/>
                    <a:pt x="5243" y="1"/>
                    <a:pt x="5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3" name="Google Shape;2453;p42"/>
          <p:cNvGrpSpPr/>
          <p:nvPr/>
        </p:nvGrpSpPr>
        <p:grpSpPr>
          <a:xfrm>
            <a:off x="1024086" y="1520489"/>
            <a:ext cx="7061063" cy="2720895"/>
            <a:chOff x="1024086" y="1520489"/>
            <a:chExt cx="7061063" cy="2720895"/>
          </a:xfrm>
        </p:grpSpPr>
        <p:grpSp>
          <p:nvGrpSpPr>
            <p:cNvPr id="2454" name="Google Shape;2454;p42"/>
            <p:cNvGrpSpPr/>
            <p:nvPr/>
          </p:nvGrpSpPr>
          <p:grpSpPr>
            <a:xfrm>
              <a:off x="7477678" y="1867326"/>
              <a:ext cx="607471" cy="357121"/>
              <a:chOff x="3475150" y="900772"/>
              <a:chExt cx="431811" cy="253853"/>
            </a:xfrm>
          </p:grpSpPr>
          <p:sp>
            <p:nvSpPr>
              <p:cNvPr id="2455" name="Google Shape;2455;p42"/>
              <p:cNvSpPr/>
              <p:nvPr/>
            </p:nvSpPr>
            <p:spPr>
              <a:xfrm>
                <a:off x="3691761" y="900772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2"/>
              <p:cNvSpPr/>
              <p:nvPr/>
            </p:nvSpPr>
            <p:spPr>
              <a:xfrm>
                <a:off x="3721786" y="931222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4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42"/>
              <p:cNvSpPr/>
              <p:nvPr/>
            </p:nvSpPr>
            <p:spPr>
              <a:xfrm>
                <a:off x="3721786" y="1015447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0" name="Google Shape;2460;p42"/>
            <p:cNvGrpSpPr/>
            <p:nvPr/>
          </p:nvGrpSpPr>
          <p:grpSpPr>
            <a:xfrm>
              <a:off x="1024086" y="3895791"/>
              <a:ext cx="345633" cy="345593"/>
              <a:chOff x="3298350" y="970300"/>
              <a:chExt cx="215200" cy="215175"/>
            </a:xfrm>
          </p:grpSpPr>
          <p:sp>
            <p:nvSpPr>
              <p:cNvPr id="2461" name="Google Shape;2461;p4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4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6" name="Google Shape;2466;p42"/>
            <p:cNvGrpSpPr/>
            <p:nvPr/>
          </p:nvGrpSpPr>
          <p:grpSpPr>
            <a:xfrm>
              <a:off x="1807228" y="1520489"/>
              <a:ext cx="249331" cy="249280"/>
              <a:chOff x="3298350" y="970300"/>
              <a:chExt cx="215200" cy="215175"/>
            </a:xfrm>
          </p:grpSpPr>
          <p:sp>
            <p:nvSpPr>
              <p:cNvPr id="2467" name="Google Shape;2467;p42"/>
              <p:cNvSpPr/>
              <p:nvPr/>
            </p:nvSpPr>
            <p:spPr>
              <a:xfrm>
                <a:off x="3298350" y="970300"/>
                <a:ext cx="215200" cy="21517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7" extrusionOk="0">
                    <a:moveTo>
                      <a:pt x="4304" y="1"/>
                    </a:moveTo>
                    <a:cubicBezTo>
                      <a:pt x="4237" y="1"/>
                      <a:pt x="4171" y="67"/>
                      <a:pt x="4171" y="167"/>
                    </a:cubicBezTo>
                    <a:lnTo>
                      <a:pt x="4171" y="4170"/>
                    </a:lnTo>
                    <a:lnTo>
                      <a:pt x="168" y="4170"/>
                    </a:lnTo>
                    <a:cubicBezTo>
                      <a:pt x="68" y="4170"/>
                      <a:pt x="1" y="4237"/>
                      <a:pt x="1" y="4304"/>
                    </a:cubicBezTo>
                    <a:cubicBezTo>
                      <a:pt x="1" y="4370"/>
                      <a:pt x="68" y="4437"/>
                      <a:pt x="168" y="4437"/>
                    </a:cubicBezTo>
                    <a:lnTo>
                      <a:pt x="4171" y="4437"/>
                    </a:lnTo>
                    <a:lnTo>
                      <a:pt x="4171" y="8440"/>
                    </a:lnTo>
                    <a:cubicBezTo>
                      <a:pt x="4171" y="8540"/>
                      <a:pt x="4237" y="8607"/>
                      <a:pt x="4304" y="8607"/>
                    </a:cubicBezTo>
                    <a:cubicBezTo>
                      <a:pt x="4371" y="8607"/>
                      <a:pt x="4437" y="8540"/>
                      <a:pt x="4437" y="8440"/>
                    </a:cubicBezTo>
                    <a:lnTo>
                      <a:pt x="4437" y="4671"/>
                    </a:lnTo>
                    <a:lnTo>
                      <a:pt x="6706" y="6906"/>
                    </a:lnTo>
                    <a:cubicBezTo>
                      <a:pt x="6739" y="6939"/>
                      <a:pt x="6772" y="6939"/>
                      <a:pt x="6806" y="6939"/>
                    </a:cubicBezTo>
                    <a:cubicBezTo>
                      <a:pt x="6839" y="6939"/>
                      <a:pt x="6872" y="6939"/>
                      <a:pt x="6906" y="6906"/>
                    </a:cubicBezTo>
                    <a:cubicBezTo>
                      <a:pt x="6973" y="6839"/>
                      <a:pt x="6973" y="6739"/>
                      <a:pt x="6906" y="6705"/>
                    </a:cubicBezTo>
                    <a:lnTo>
                      <a:pt x="4671" y="4437"/>
                    </a:lnTo>
                    <a:lnTo>
                      <a:pt x="8440" y="4437"/>
                    </a:lnTo>
                    <a:cubicBezTo>
                      <a:pt x="8540" y="4437"/>
                      <a:pt x="8607" y="4370"/>
                      <a:pt x="8607" y="4304"/>
                    </a:cubicBezTo>
                    <a:cubicBezTo>
                      <a:pt x="8607" y="4237"/>
                      <a:pt x="8540" y="4170"/>
                      <a:pt x="8440" y="4170"/>
                    </a:cubicBezTo>
                    <a:lnTo>
                      <a:pt x="4671" y="4170"/>
                    </a:lnTo>
                    <a:lnTo>
                      <a:pt x="6906" y="1902"/>
                    </a:lnTo>
                    <a:cubicBezTo>
                      <a:pt x="6973" y="1869"/>
                      <a:pt x="6973" y="1769"/>
                      <a:pt x="6906" y="1702"/>
                    </a:cubicBezTo>
                    <a:cubicBezTo>
                      <a:pt x="6872" y="1668"/>
                      <a:pt x="6839" y="1652"/>
                      <a:pt x="6806" y="1652"/>
                    </a:cubicBezTo>
                    <a:cubicBezTo>
                      <a:pt x="6772" y="1652"/>
                      <a:pt x="6739" y="1668"/>
                      <a:pt x="6706" y="1702"/>
                    </a:cubicBezTo>
                    <a:lnTo>
                      <a:pt x="4437" y="3937"/>
                    </a:lnTo>
                    <a:lnTo>
                      <a:pt x="4437" y="167"/>
                    </a:lnTo>
                    <a:cubicBezTo>
                      <a:pt x="4437" y="67"/>
                      <a:pt x="4371" y="1"/>
                      <a:pt x="4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2"/>
              <p:cNvSpPr/>
              <p:nvPr/>
            </p:nvSpPr>
            <p:spPr>
              <a:xfrm>
                <a:off x="3328375" y="1000750"/>
                <a:ext cx="709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819" extrusionOk="0">
                    <a:moveTo>
                      <a:pt x="180" y="0"/>
                    </a:moveTo>
                    <a:cubicBezTo>
                      <a:pt x="143" y="0"/>
                      <a:pt x="101" y="17"/>
                      <a:pt x="67" y="50"/>
                    </a:cubicBezTo>
                    <a:cubicBezTo>
                      <a:pt x="1" y="117"/>
                      <a:pt x="1" y="217"/>
                      <a:pt x="67" y="250"/>
                    </a:cubicBezTo>
                    <a:lnTo>
                      <a:pt x="2569" y="2752"/>
                    </a:lnTo>
                    <a:cubicBezTo>
                      <a:pt x="2603" y="2785"/>
                      <a:pt x="2636" y="2819"/>
                      <a:pt x="2669" y="2819"/>
                    </a:cubicBezTo>
                    <a:cubicBezTo>
                      <a:pt x="2703" y="2819"/>
                      <a:pt x="2769" y="2785"/>
                      <a:pt x="2769" y="2752"/>
                    </a:cubicBezTo>
                    <a:cubicBezTo>
                      <a:pt x="2836" y="2719"/>
                      <a:pt x="2836" y="2619"/>
                      <a:pt x="2769" y="2552"/>
                    </a:cubicBezTo>
                    <a:lnTo>
                      <a:pt x="268" y="50"/>
                    </a:lnTo>
                    <a:cubicBezTo>
                      <a:pt x="251" y="17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4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4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42"/>
              <p:cNvSpPr/>
              <p:nvPr/>
            </p:nvSpPr>
            <p:spPr>
              <a:xfrm>
                <a:off x="3328375" y="1084975"/>
                <a:ext cx="709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86" extrusionOk="0">
                    <a:moveTo>
                      <a:pt x="2682" y="0"/>
                    </a:moveTo>
                    <a:cubicBezTo>
                      <a:pt x="2644" y="0"/>
                      <a:pt x="2603" y="17"/>
                      <a:pt x="2569" y="50"/>
                    </a:cubicBezTo>
                    <a:lnTo>
                      <a:pt x="67" y="2552"/>
                    </a:lnTo>
                    <a:cubicBezTo>
                      <a:pt x="1" y="2585"/>
                      <a:pt x="1" y="2686"/>
                      <a:pt x="67" y="2752"/>
                    </a:cubicBezTo>
                    <a:cubicBezTo>
                      <a:pt x="101" y="2786"/>
                      <a:pt x="134" y="2786"/>
                      <a:pt x="168" y="2786"/>
                    </a:cubicBezTo>
                    <a:cubicBezTo>
                      <a:pt x="201" y="2786"/>
                      <a:pt x="268" y="2786"/>
                      <a:pt x="268" y="2752"/>
                    </a:cubicBezTo>
                    <a:lnTo>
                      <a:pt x="2769" y="250"/>
                    </a:ln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53" y="17"/>
                      <a:pt x="2719" y="0"/>
                      <a:pt x="26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2" name="Google Shape;2472;p42"/>
            <p:cNvGrpSpPr/>
            <p:nvPr/>
          </p:nvGrpSpPr>
          <p:grpSpPr>
            <a:xfrm>
              <a:off x="7607626" y="3960069"/>
              <a:ext cx="11782" cy="216471"/>
              <a:chOff x="3475150" y="1000750"/>
              <a:chExt cx="8375" cy="153875"/>
            </a:xfrm>
          </p:grpSpPr>
          <p:sp>
            <p:nvSpPr>
              <p:cNvPr id="2473" name="Google Shape;2473;p42"/>
              <p:cNvSpPr/>
              <p:nvPr/>
            </p:nvSpPr>
            <p:spPr>
              <a:xfrm>
                <a:off x="3475150" y="1146975"/>
                <a:ext cx="83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6" extrusionOk="0">
                    <a:moveTo>
                      <a:pt x="170" y="0"/>
                    </a:moveTo>
                    <a:cubicBezTo>
                      <a:pt x="122" y="0"/>
                      <a:pt x="72" y="19"/>
                      <a:pt x="34" y="39"/>
                    </a:cubicBezTo>
                    <a:cubicBezTo>
                      <a:pt x="1" y="105"/>
                      <a:pt x="1" y="206"/>
                      <a:pt x="67" y="272"/>
                    </a:cubicBezTo>
                    <a:cubicBezTo>
                      <a:pt x="101" y="306"/>
                      <a:pt x="134" y="306"/>
                      <a:pt x="167" y="306"/>
                    </a:cubicBezTo>
                    <a:cubicBezTo>
                      <a:pt x="201" y="306"/>
                      <a:pt x="234" y="306"/>
                      <a:pt x="267" y="272"/>
                    </a:cubicBezTo>
                    <a:cubicBezTo>
                      <a:pt x="334" y="206"/>
                      <a:pt x="334" y="105"/>
                      <a:pt x="267" y="72"/>
                    </a:cubicBezTo>
                    <a:lnTo>
                      <a:pt x="267" y="39"/>
                    </a:lnTo>
                    <a:cubicBezTo>
                      <a:pt x="239" y="11"/>
                      <a:pt x="205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2"/>
              <p:cNvSpPr/>
              <p:nvPr/>
            </p:nvSpPr>
            <p:spPr>
              <a:xfrm>
                <a:off x="3475150" y="1000750"/>
                <a:ext cx="83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8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lnTo>
                      <a:pt x="34" y="50"/>
                    </a:lnTo>
                    <a:cubicBezTo>
                      <a:pt x="1" y="117"/>
                      <a:pt x="1" y="217"/>
                      <a:pt x="34" y="284"/>
                    </a:cubicBezTo>
                    <a:cubicBezTo>
                      <a:pt x="67" y="284"/>
                      <a:pt x="101" y="317"/>
                      <a:pt x="167" y="317"/>
                    </a:cubicBezTo>
                    <a:cubicBezTo>
                      <a:pt x="201" y="317"/>
                      <a:pt x="234" y="284"/>
                      <a:pt x="267" y="250"/>
                    </a:cubicBezTo>
                    <a:cubicBezTo>
                      <a:pt x="334" y="217"/>
                      <a:pt x="334" y="117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9" name="Google Shape;2479;p43"/>
          <p:cNvGrpSpPr/>
          <p:nvPr/>
        </p:nvGrpSpPr>
        <p:grpSpPr>
          <a:xfrm>
            <a:off x="3620678" y="1560197"/>
            <a:ext cx="1902643" cy="2927002"/>
            <a:chOff x="3620678" y="1483997"/>
            <a:chExt cx="1902643" cy="2927002"/>
          </a:xfrm>
        </p:grpSpPr>
        <p:grpSp>
          <p:nvGrpSpPr>
            <p:cNvPr id="2480" name="Google Shape;2480;p43"/>
            <p:cNvGrpSpPr/>
            <p:nvPr/>
          </p:nvGrpSpPr>
          <p:grpSpPr>
            <a:xfrm>
              <a:off x="3620678" y="1483997"/>
              <a:ext cx="1902643" cy="711477"/>
              <a:chOff x="3403856" y="1414129"/>
              <a:chExt cx="2176937" cy="814047"/>
            </a:xfrm>
          </p:grpSpPr>
          <p:sp>
            <p:nvSpPr>
              <p:cNvPr id="2481" name="Google Shape;2481;p43"/>
              <p:cNvSpPr/>
              <p:nvPr/>
            </p:nvSpPr>
            <p:spPr>
              <a:xfrm rot="-3030390">
                <a:off x="3872401" y="1549043"/>
                <a:ext cx="606365" cy="544217"/>
              </a:xfrm>
              <a:custGeom>
                <a:avLst/>
                <a:gdLst/>
                <a:ahLst/>
                <a:cxnLst/>
                <a:rect l="l" t="t" r="r" b="b"/>
                <a:pathLst>
                  <a:path w="13523" h="12137" extrusionOk="0">
                    <a:moveTo>
                      <a:pt x="279" y="0"/>
                    </a:moveTo>
                    <a:cubicBezTo>
                      <a:pt x="106" y="0"/>
                      <a:pt x="1" y="273"/>
                      <a:pt x="165" y="410"/>
                    </a:cubicBezTo>
                    <a:cubicBezTo>
                      <a:pt x="4935" y="3779"/>
                      <a:pt x="9238" y="7682"/>
                      <a:pt x="13074" y="12051"/>
                    </a:cubicBezTo>
                    <a:cubicBezTo>
                      <a:pt x="13126" y="12112"/>
                      <a:pt x="13184" y="12137"/>
                      <a:pt x="13239" y="12137"/>
                    </a:cubicBezTo>
                    <a:cubicBezTo>
                      <a:pt x="13396" y="12137"/>
                      <a:pt x="13523" y="11933"/>
                      <a:pt x="13374" y="11785"/>
                    </a:cubicBezTo>
                    <a:cubicBezTo>
                      <a:pt x="9505" y="7348"/>
                      <a:pt x="5169" y="3445"/>
                      <a:pt x="399" y="43"/>
                    </a:cubicBezTo>
                    <a:cubicBezTo>
                      <a:pt x="357" y="13"/>
                      <a:pt x="316" y="0"/>
                      <a:pt x="2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3"/>
              <p:cNvSpPr/>
              <p:nvPr/>
            </p:nvSpPr>
            <p:spPr>
              <a:xfrm rot="-3030390">
                <a:off x="3431283" y="1888277"/>
                <a:ext cx="384813" cy="200388"/>
              </a:xfrm>
              <a:custGeom>
                <a:avLst/>
                <a:gdLst/>
                <a:ahLst/>
                <a:cxnLst/>
                <a:rect l="l" t="t" r="r" b="b"/>
                <a:pathLst>
                  <a:path w="8582" h="4469" extrusionOk="0">
                    <a:moveTo>
                      <a:pt x="300" y="1"/>
                    </a:moveTo>
                    <a:cubicBezTo>
                      <a:pt x="133" y="1"/>
                      <a:pt x="0" y="258"/>
                      <a:pt x="196" y="398"/>
                    </a:cubicBezTo>
                    <a:cubicBezTo>
                      <a:pt x="1797" y="1599"/>
                      <a:pt x="3265" y="2934"/>
                      <a:pt x="4599" y="4401"/>
                    </a:cubicBezTo>
                    <a:cubicBezTo>
                      <a:pt x="4666" y="4468"/>
                      <a:pt x="4733" y="4468"/>
                      <a:pt x="4799" y="4468"/>
                    </a:cubicBezTo>
                    <a:cubicBezTo>
                      <a:pt x="5967" y="4134"/>
                      <a:pt x="7134" y="3868"/>
                      <a:pt x="8335" y="3667"/>
                    </a:cubicBezTo>
                    <a:cubicBezTo>
                      <a:pt x="8582" y="3606"/>
                      <a:pt x="8487" y="3260"/>
                      <a:pt x="8261" y="3260"/>
                    </a:cubicBezTo>
                    <a:cubicBezTo>
                      <a:pt x="8242" y="3260"/>
                      <a:pt x="8222" y="3262"/>
                      <a:pt x="8202" y="3267"/>
                    </a:cubicBezTo>
                    <a:cubicBezTo>
                      <a:pt x="7435" y="3401"/>
                      <a:pt x="6634" y="3567"/>
                      <a:pt x="5867" y="3734"/>
                    </a:cubicBezTo>
                    <a:cubicBezTo>
                      <a:pt x="5592" y="3803"/>
                      <a:pt x="5317" y="3935"/>
                      <a:pt x="5042" y="3935"/>
                    </a:cubicBezTo>
                    <a:cubicBezTo>
                      <a:pt x="4917" y="3935"/>
                      <a:pt x="4791" y="3907"/>
                      <a:pt x="4666" y="3834"/>
                    </a:cubicBezTo>
                    <a:cubicBezTo>
                      <a:pt x="4332" y="3667"/>
                      <a:pt x="3999" y="3134"/>
                      <a:pt x="3732" y="2867"/>
                    </a:cubicBezTo>
                    <a:cubicBezTo>
                      <a:pt x="2698" y="1866"/>
                      <a:pt x="1597" y="899"/>
                      <a:pt x="396" y="32"/>
                    </a:cubicBezTo>
                    <a:cubicBezTo>
                      <a:pt x="364" y="10"/>
                      <a:pt x="331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3"/>
              <p:cNvSpPr/>
              <p:nvPr/>
            </p:nvSpPr>
            <p:spPr>
              <a:xfrm rot="-3030390">
                <a:off x="3373737" y="1932774"/>
                <a:ext cx="274328" cy="51341"/>
              </a:xfrm>
              <a:custGeom>
                <a:avLst/>
                <a:gdLst/>
                <a:ahLst/>
                <a:cxnLst/>
                <a:rect l="l" t="t" r="r" b="b"/>
                <a:pathLst>
                  <a:path w="6118" h="1145" extrusionOk="0">
                    <a:moveTo>
                      <a:pt x="5880" y="1"/>
                    </a:moveTo>
                    <a:cubicBezTo>
                      <a:pt x="5871" y="1"/>
                      <a:pt x="5861" y="1"/>
                      <a:pt x="5851" y="3"/>
                    </a:cubicBezTo>
                    <a:cubicBezTo>
                      <a:pt x="3950" y="36"/>
                      <a:pt x="2082" y="303"/>
                      <a:pt x="247" y="737"/>
                    </a:cubicBezTo>
                    <a:cubicBezTo>
                      <a:pt x="1" y="798"/>
                      <a:pt x="67" y="1144"/>
                      <a:pt x="289" y="1144"/>
                    </a:cubicBezTo>
                    <a:cubicBezTo>
                      <a:pt x="308" y="1144"/>
                      <a:pt x="327" y="1142"/>
                      <a:pt x="347" y="1137"/>
                    </a:cubicBezTo>
                    <a:cubicBezTo>
                      <a:pt x="2149" y="703"/>
                      <a:pt x="3983" y="470"/>
                      <a:pt x="5851" y="403"/>
                    </a:cubicBezTo>
                    <a:cubicBezTo>
                      <a:pt x="6108" y="403"/>
                      <a:pt x="6118" y="1"/>
                      <a:pt x="58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3"/>
              <p:cNvSpPr/>
              <p:nvPr/>
            </p:nvSpPr>
            <p:spPr>
              <a:xfrm rot="-3030390">
                <a:off x="3619277" y="1769003"/>
                <a:ext cx="130348" cy="194469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4337" extrusionOk="0">
                    <a:moveTo>
                      <a:pt x="308" y="1"/>
                    </a:moveTo>
                    <a:cubicBezTo>
                      <a:pt x="154" y="1"/>
                      <a:pt x="1" y="197"/>
                      <a:pt x="131" y="353"/>
                    </a:cubicBezTo>
                    <a:cubicBezTo>
                      <a:pt x="1165" y="1487"/>
                      <a:pt x="1965" y="2755"/>
                      <a:pt x="2466" y="4189"/>
                    </a:cubicBezTo>
                    <a:cubicBezTo>
                      <a:pt x="2492" y="4294"/>
                      <a:pt x="2569" y="4337"/>
                      <a:pt x="2649" y="4337"/>
                    </a:cubicBezTo>
                    <a:cubicBezTo>
                      <a:pt x="2774" y="4337"/>
                      <a:pt x="2907" y="4232"/>
                      <a:pt x="2866" y="4089"/>
                    </a:cubicBezTo>
                    <a:cubicBezTo>
                      <a:pt x="2332" y="2588"/>
                      <a:pt x="1532" y="1221"/>
                      <a:pt x="431" y="53"/>
                    </a:cubicBezTo>
                    <a:cubicBezTo>
                      <a:pt x="394" y="16"/>
                      <a:pt x="351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 rot="-3030390">
                <a:off x="3419356" y="1892686"/>
                <a:ext cx="390014" cy="160974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3590" extrusionOk="0">
                    <a:moveTo>
                      <a:pt x="329" y="1"/>
                    </a:moveTo>
                    <a:cubicBezTo>
                      <a:pt x="113" y="1"/>
                      <a:pt x="0" y="371"/>
                      <a:pt x="257" y="403"/>
                    </a:cubicBezTo>
                    <a:cubicBezTo>
                      <a:pt x="3059" y="870"/>
                      <a:pt x="5694" y="2405"/>
                      <a:pt x="8262" y="3572"/>
                    </a:cubicBezTo>
                    <a:cubicBezTo>
                      <a:pt x="8290" y="3584"/>
                      <a:pt x="8317" y="3589"/>
                      <a:pt x="8344" y="3589"/>
                    </a:cubicBezTo>
                    <a:cubicBezTo>
                      <a:pt x="8544" y="3589"/>
                      <a:pt x="8698" y="3293"/>
                      <a:pt x="8462" y="3205"/>
                    </a:cubicBezTo>
                    <a:cubicBezTo>
                      <a:pt x="5894" y="2038"/>
                      <a:pt x="3192" y="470"/>
                      <a:pt x="357" y="3"/>
                    </a:cubicBezTo>
                    <a:cubicBezTo>
                      <a:pt x="347" y="2"/>
                      <a:pt x="338" y="1"/>
                      <a:pt x="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 rot="-3030390">
                <a:off x="3907921" y="1759877"/>
                <a:ext cx="146535" cy="158373"/>
              </a:xfrm>
              <a:custGeom>
                <a:avLst/>
                <a:gdLst/>
                <a:ahLst/>
                <a:cxnLst/>
                <a:rect l="l" t="t" r="r" b="b"/>
                <a:pathLst>
                  <a:path w="3268" h="3532" extrusionOk="0">
                    <a:moveTo>
                      <a:pt x="2970" y="0"/>
                    </a:moveTo>
                    <a:cubicBezTo>
                      <a:pt x="2925" y="0"/>
                      <a:pt x="2879" y="20"/>
                      <a:pt x="2840" y="66"/>
                    </a:cubicBezTo>
                    <a:cubicBezTo>
                      <a:pt x="1972" y="1167"/>
                      <a:pt x="738" y="1967"/>
                      <a:pt x="71" y="3202"/>
                    </a:cubicBezTo>
                    <a:cubicBezTo>
                      <a:pt x="0" y="3367"/>
                      <a:pt x="146" y="3532"/>
                      <a:pt x="285" y="3532"/>
                    </a:cubicBezTo>
                    <a:cubicBezTo>
                      <a:pt x="343" y="3532"/>
                      <a:pt x="399" y="3504"/>
                      <a:pt x="438" y="3435"/>
                    </a:cubicBezTo>
                    <a:cubicBezTo>
                      <a:pt x="1105" y="2201"/>
                      <a:pt x="2306" y="1434"/>
                      <a:pt x="3140" y="366"/>
                    </a:cubicBezTo>
                    <a:cubicBezTo>
                      <a:pt x="3268" y="213"/>
                      <a:pt x="3121" y="0"/>
                      <a:pt x="29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 rot="-3030390">
                <a:off x="4553835" y="1544408"/>
                <a:ext cx="465434" cy="272759"/>
              </a:xfrm>
              <a:custGeom>
                <a:avLst/>
                <a:gdLst/>
                <a:ahLst/>
                <a:cxnLst/>
                <a:rect l="l" t="t" r="r" b="b"/>
                <a:pathLst>
                  <a:path w="10380" h="6083" extrusionOk="0">
                    <a:moveTo>
                      <a:pt x="809" y="475"/>
                    </a:moveTo>
                    <a:cubicBezTo>
                      <a:pt x="2624" y="835"/>
                      <a:pt x="4287" y="1673"/>
                      <a:pt x="5858" y="2635"/>
                    </a:cubicBezTo>
                    <a:cubicBezTo>
                      <a:pt x="7201" y="3482"/>
                      <a:pt x="8467" y="4379"/>
                      <a:pt x="9522" y="5528"/>
                    </a:cubicBezTo>
                    <a:lnTo>
                      <a:pt x="9522" y="5528"/>
                    </a:lnTo>
                    <a:cubicBezTo>
                      <a:pt x="7896" y="5157"/>
                      <a:pt x="6261" y="4703"/>
                      <a:pt x="4758" y="3936"/>
                    </a:cubicBezTo>
                    <a:cubicBezTo>
                      <a:pt x="3184" y="3089"/>
                      <a:pt x="1967" y="1802"/>
                      <a:pt x="809" y="475"/>
                    </a:cubicBezTo>
                    <a:close/>
                    <a:moveTo>
                      <a:pt x="306" y="1"/>
                    </a:moveTo>
                    <a:cubicBezTo>
                      <a:pt x="142" y="1"/>
                      <a:pt x="1" y="213"/>
                      <a:pt x="154" y="367"/>
                    </a:cubicBezTo>
                    <a:cubicBezTo>
                      <a:pt x="1455" y="1868"/>
                      <a:pt x="2756" y="3336"/>
                      <a:pt x="4558" y="4270"/>
                    </a:cubicBezTo>
                    <a:cubicBezTo>
                      <a:pt x="6292" y="5204"/>
                      <a:pt x="8193" y="5671"/>
                      <a:pt x="10061" y="6071"/>
                    </a:cubicBezTo>
                    <a:cubicBezTo>
                      <a:pt x="10089" y="6079"/>
                      <a:pt x="10116" y="6083"/>
                      <a:pt x="10140" y="6083"/>
                    </a:cubicBezTo>
                    <a:cubicBezTo>
                      <a:pt x="10316" y="6083"/>
                      <a:pt x="10379" y="5884"/>
                      <a:pt x="10262" y="5738"/>
                    </a:cubicBezTo>
                    <a:cubicBezTo>
                      <a:pt x="9127" y="4303"/>
                      <a:pt x="7626" y="3236"/>
                      <a:pt x="6059" y="2302"/>
                    </a:cubicBezTo>
                    <a:cubicBezTo>
                      <a:pt x="4391" y="1268"/>
                      <a:pt x="2656" y="367"/>
                      <a:pt x="688" y="33"/>
                    </a:cubicBezTo>
                    <a:cubicBezTo>
                      <a:pt x="677" y="32"/>
                      <a:pt x="667" y="32"/>
                      <a:pt x="657" y="32"/>
                    </a:cubicBezTo>
                    <a:cubicBezTo>
                      <a:pt x="586" y="32"/>
                      <a:pt x="529" y="63"/>
                      <a:pt x="490" y="108"/>
                    </a:cubicBezTo>
                    <a:lnTo>
                      <a:pt x="490" y="108"/>
                    </a:lnTo>
                    <a:cubicBezTo>
                      <a:pt x="478" y="94"/>
                      <a:pt x="466" y="81"/>
                      <a:pt x="455" y="67"/>
                    </a:cubicBezTo>
                    <a:cubicBezTo>
                      <a:pt x="408" y="20"/>
                      <a:pt x="356" y="1"/>
                      <a:pt x="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 rot="-3030390">
                <a:off x="4695455" y="1624820"/>
                <a:ext cx="163081" cy="512740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11435" extrusionOk="0">
                    <a:moveTo>
                      <a:pt x="642" y="772"/>
                    </a:moveTo>
                    <a:cubicBezTo>
                      <a:pt x="1590" y="2246"/>
                      <a:pt x="2441" y="3718"/>
                      <a:pt x="2802" y="5435"/>
                    </a:cubicBezTo>
                    <a:cubicBezTo>
                      <a:pt x="3188" y="7128"/>
                      <a:pt x="3152" y="8873"/>
                      <a:pt x="3068" y="10601"/>
                    </a:cubicBezTo>
                    <a:lnTo>
                      <a:pt x="3068" y="10601"/>
                    </a:lnTo>
                    <a:cubicBezTo>
                      <a:pt x="2235" y="9260"/>
                      <a:pt x="1716" y="7774"/>
                      <a:pt x="1301" y="6236"/>
                    </a:cubicBezTo>
                    <a:cubicBezTo>
                      <a:pt x="822" y="4445"/>
                      <a:pt x="465" y="2624"/>
                      <a:pt x="642" y="772"/>
                    </a:cubicBezTo>
                    <a:close/>
                    <a:moveTo>
                      <a:pt x="507" y="1"/>
                    </a:moveTo>
                    <a:cubicBezTo>
                      <a:pt x="363" y="1"/>
                      <a:pt x="217" y="158"/>
                      <a:pt x="334" y="298"/>
                    </a:cubicBezTo>
                    <a:cubicBezTo>
                      <a:pt x="345" y="316"/>
                      <a:pt x="357" y="333"/>
                      <a:pt x="368" y="351"/>
                    </a:cubicBezTo>
                    <a:lnTo>
                      <a:pt x="368" y="351"/>
                    </a:lnTo>
                    <a:cubicBezTo>
                      <a:pt x="301" y="379"/>
                      <a:pt x="246" y="440"/>
                      <a:pt x="234" y="532"/>
                    </a:cubicBezTo>
                    <a:cubicBezTo>
                      <a:pt x="0" y="2500"/>
                      <a:pt x="367" y="4435"/>
                      <a:pt x="901" y="6336"/>
                    </a:cubicBezTo>
                    <a:cubicBezTo>
                      <a:pt x="1401" y="8104"/>
                      <a:pt x="2002" y="9805"/>
                      <a:pt x="3036" y="11340"/>
                    </a:cubicBezTo>
                    <a:cubicBezTo>
                      <a:pt x="3088" y="11405"/>
                      <a:pt x="3160" y="11434"/>
                      <a:pt x="3229" y="11434"/>
                    </a:cubicBezTo>
                    <a:cubicBezTo>
                      <a:pt x="3337" y="11434"/>
                      <a:pt x="3436" y="11362"/>
                      <a:pt x="3436" y="11240"/>
                    </a:cubicBezTo>
                    <a:cubicBezTo>
                      <a:pt x="3570" y="9271"/>
                      <a:pt x="3636" y="7270"/>
                      <a:pt x="3203" y="5335"/>
                    </a:cubicBezTo>
                    <a:cubicBezTo>
                      <a:pt x="2802" y="3401"/>
                      <a:pt x="1768" y="1733"/>
                      <a:pt x="668" y="98"/>
                    </a:cubicBezTo>
                    <a:cubicBezTo>
                      <a:pt x="628" y="29"/>
                      <a:pt x="568" y="1"/>
                      <a:pt x="5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 rot="-3030390">
                <a:off x="4880300" y="1579849"/>
                <a:ext cx="417366" cy="240878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53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68" y="1035"/>
                      <a:pt x="1769" y="2102"/>
                      <a:pt x="2870" y="2903"/>
                    </a:cubicBezTo>
                    <a:cubicBezTo>
                      <a:pt x="4738" y="4270"/>
                      <a:pt x="7039" y="4871"/>
                      <a:pt x="9307" y="5371"/>
                    </a:cubicBezTo>
                    <a:cubicBezTo>
                      <a:pt x="8240" y="4037"/>
                      <a:pt x="6806" y="3036"/>
                      <a:pt x="5371" y="2136"/>
                    </a:cubicBezTo>
                    <a:cubicBezTo>
                      <a:pt x="3804" y="1168"/>
                      <a:pt x="2136" y="301"/>
                      <a:pt x="301" y="34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 rot="-3030390">
                <a:off x="5010371" y="1656779"/>
                <a:ext cx="137657" cy="46821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0442" extrusionOk="0">
                    <a:moveTo>
                      <a:pt x="301" y="1"/>
                    </a:moveTo>
                    <a:lnTo>
                      <a:pt x="234" y="301"/>
                    </a:lnTo>
                    <a:cubicBezTo>
                      <a:pt x="1" y="2136"/>
                      <a:pt x="368" y="3970"/>
                      <a:pt x="868" y="5738"/>
                    </a:cubicBezTo>
                    <a:cubicBezTo>
                      <a:pt x="1302" y="7406"/>
                      <a:pt x="1869" y="9040"/>
                      <a:pt x="2869" y="10441"/>
                    </a:cubicBezTo>
                    <a:cubicBezTo>
                      <a:pt x="3036" y="8106"/>
                      <a:pt x="3069" y="5738"/>
                      <a:pt x="2269" y="3570"/>
                    </a:cubicBezTo>
                    <a:cubicBezTo>
                      <a:pt x="1802" y="2302"/>
                      <a:pt x="1035" y="1135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 rot="-3030390">
                <a:off x="5146868" y="1594004"/>
                <a:ext cx="414990" cy="244824"/>
              </a:xfrm>
              <a:custGeom>
                <a:avLst/>
                <a:gdLst/>
                <a:ahLst/>
                <a:cxnLst/>
                <a:rect l="l" t="t" r="r" b="b"/>
                <a:pathLst>
                  <a:path w="9255" h="5460" extrusionOk="0">
                    <a:moveTo>
                      <a:pt x="780" y="501"/>
                    </a:moveTo>
                    <a:lnTo>
                      <a:pt x="780" y="501"/>
                    </a:lnTo>
                    <a:cubicBezTo>
                      <a:pt x="3513" y="1060"/>
                      <a:pt x="6505" y="2820"/>
                      <a:pt x="8421" y="4917"/>
                    </a:cubicBezTo>
                    <a:lnTo>
                      <a:pt x="8421" y="4917"/>
                    </a:lnTo>
                    <a:cubicBezTo>
                      <a:pt x="6985" y="4583"/>
                      <a:pt x="5542" y="4189"/>
                      <a:pt x="4227" y="3488"/>
                    </a:cubicBezTo>
                    <a:cubicBezTo>
                      <a:pt x="2856" y="2743"/>
                      <a:pt x="1779" y="1653"/>
                      <a:pt x="780" y="501"/>
                    </a:cubicBezTo>
                    <a:close/>
                    <a:moveTo>
                      <a:pt x="264" y="0"/>
                    </a:moveTo>
                    <a:cubicBezTo>
                      <a:pt x="115" y="0"/>
                      <a:pt x="0" y="204"/>
                      <a:pt x="124" y="352"/>
                    </a:cubicBezTo>
                    <a:cubicBezTo>
                      <a:pt x="1258" y="1720"/>
                      <a:pt x="2425" y="2988"/>
                      <a:pt x="4027" y="3855"/>
                    </a:cubicBezTo>
                    <a:cubicBezTo>
                      <a:pt x="5561" y="4655"/>
                      <a:pt x="7262" y="5089"/>
                      <a:pt x="8930" y="5456"/>
                    </a:cubicBezTo>
                    <a:cubicBezTo>
                      <a:pt x="8943" y="5458"/>
                      <a:pt x="8956" y="5459"/>
                      <a:pt x="8968" y="5459"/>
                    </a:cubicBezTo>
                    <a:cubicBezTo>
                      <a:pt x="9147" y="5459"/>
                      <a:pt x="9255" y="5247"/>
                      <a:pt x="9130" y="5122"/>
                    </a:cubicBezTo>
                    <a:cubicBezTo>
                      <a:pt x="8096" y="3821"/>
                      <a:pt x="6795" y="2887"/>
                      <a:pt x="5394" y="2054"/>
                    </a:cubicBezTo>
                    <a:cubicBezTo>
                      <a:pt x="3926" y="1120"/>
                      <a:pt x="2359" y="352"/>
                      <a:pt x="624" y="52"/>
                    </a:cubicBezTo>
                    <a:cubicBezTo>
                      <a:pt x="605" y="47"/>
                      <a:pt x="587" y="45"/>
                      <a:pt x="570" y="45"/>
                    </a:cubicBezTo>
                    <a:cubicBezTo>
                      <a:pt x="516" y="45"/>
                      <a:pt x="471" y="67"/>
                      <a:pt x="437" y="100"/>
                    </a:cubicBezTo>
                    <a:lnTo>
                      <a:pt x="437" y="100"/>
                    </a:lnTo>
                    <a:cubicBezTo>
                      <a:pt x="432" y="95"/>
                      <a:pt x="428" y="90"/>
                      <a:pt x="424" y="85"/>
                    </a:cubicBezTo>
                    <a:cubicBezTo>
                      <a:pt x="372" y="25"/>
                      <a:pt x="316" y="0"/>
                      <a:pt x="2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 rot="-3030390">
                <a:off x="5272976" y="1666176"/>
                <a:ext cx="145145" cy="456197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10174" extrusionOk="0">
                    <a:moveTo>
                      <a:pt x="575" y="775"/>
                    </a:moveTo>
                    <a:lnTo>
                      <a:pt x="575" y="775"/>
                    </a:lnTo>
                    <a:cubicBezTo>
                      <a:pt x="1367" y="1995"/>
                      <a:pt x="2111" y="3260"/>
                      <a:pt x="2436" y="4708"/>
                    </a:cubicBezTo>
                    <a:cubicBezTo>
                      <a:pt x="2787" y="6232"/>
                      <a:pt x="2779" y="7782"/>
                      <a:pt x="2681" y="9335"/>
                    </a:cubicBezTo>
                    <a:lnTo>
                      <a:pt x="2681" y="9335"/>
                    </a:lnTo>
                    <a:cubicBezTo>
                      <a:pt x="1185" y="6901"/>
                      <a:pt x="345" y="3550"/>
                      <a:pt x="575" y="775"/>
                    </a:cubicBezTo>
                    <a:close/>
                    <a:moveTo>
                      <a:pt x="440" y="1"/>
                    </a:moveTo>
                    <a:cubicBezTo>
                      <a:pt x="289" y="1"/>
                      <a:pt x="153" y="145"/>
                      <a:pt x="267" y="305"/>
                    </a:cubicBezTo>
                    <a:cubicBezTo>
                      <a:pt x="274" y="315"/>
                      <a:pt x="280" y="325"/>
                      <a:pt x="287" y="334"/>
                    </a:cubicBezTo>
                    <a:lnTo>
                      <a:pt x="287" y="334"/>
                    </a:lnTo>
                    <a:cubicBezTo>
                      <a:pt x="226" y="366"/>
                      <a:pt x="178" y="423"/>
                      <a:pt x="167" y="505"/>
                    </a:cubicBezTo>
                    <a:cubicBezTo>
                      <a:pt x="1" y="2306"/>
                      <a:pt x="334" y="4074"/>
                      <a:pt x="834" y="5809"/>
                    </a:cubicBezTo>
                    <a:cubicBezTo>
                      <a:pt x="1235" y="7343"/>
                      <a:pt x="1768" y="8778"/>
                      <a:pt x="2669" y="10079"/>
                    </a:cubicBezTo>
                    <a:cubicBezTo>
                      <a:pt x="2721" y="10144"/>
                      <a:pt x="2793" y="10173"/>
                      <a:pt x="2862" y="10173"/>
                    </a:cubicBezTo>
                    <a:cubicBezTo>
                      <a:pt x="2970" y="10173"/>
                      <a:pt x="3069" y="10101"/>
                      <a:pt x="3069" y="9979"/>
                    </a:cubicBezTo>
                    <a:cubicBezTo>
                      <a:pt x="3169" y="8177"/>
                      <a:pt x="3236" y="6343"/>
                      <a:pt x="2836" y="4608"/>
                    </a:cubicBezTo>
                    <a:cubicBezTo>
                      <a:pt x="2436" y="2940"/>
                      <a:pt x="1568" y="1506"/>
                      <a:pt x="634" y="105"/>
                    </a:cubicBezTo>
                    <a:cubicBezTo>
                      <a:pt x="582" y="31"/>
                      <a:pt x="509" y="1"/>
                      <a:pt x="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 rot="-3030390">
                <a:off x="4680749" y="1677202"/>
                <a:ext cx="189537" cy="25065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559" extrusionOk="0">
                    <a:moveTo>
                      <a:pt x="3757" y="1"/>
                    </a:moveTo>
                    <a:cubicBezTo>
                      <a:pt x="2950" y="1"/>
                      <a:pt x="2129" y="153"/>
                      <a:pt x="1303" y="153"/>
                    </a:cubicBezTo>
                    <a:cubicBezTo>
                      <a:pt x="988" y="153"/>
                      <a:pt x="673" y="131"/>
                      <a:pt x="357" y="70"/>
                    </a:cubicBezTo>
                    <a:cubicBezTo>
                      <a:pt x="347" y="68"/>
                      <a:pt x="336" y="68"/>
                      <a:pt x="326" y="68"/>
                    </a:cubicBezTo>
                    <a:cubicBezTo>
                      <a:pt x="83" y="68"/>
                      <a:pt x="1" y="438"/>
                      <a:pt x="257" y="470"/>
                    </a:cubicBezTo>
                    <a:cubicBezTo>
                      <a:pt x="603" y="535"/>
                      <a:pt x="946" y="559"/>
                      <a:pt x="1287" y="559"/>
                    </a:cubicBezTo>
                    <a:cubicBezTo>
                      <a:pt x="2166" y="559"/>
                      <a:pt x="3038" y="403"/>
                      <a:pt x="3926" y="403"/>
                    </a:cubicBezTo>
                    <a:cubicBezTo>
                      <a:pt x="4227" y="403"/>
                      <a:pt x="4227" y="3"/>
                      <a:pt x="3926" y="3"/>
                    </a:cubicBezTo>
                    <a:cubicBezTo>
                      <a:pt x="3870" y="1"/>
                      <a:pt x="3813" y="1"/>
                      <a:pt x="37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 rot="-3030390">
                <a:off x="4835178" y="1627972"/>
                <a:ext cx="116583" cy="44212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986" extrusionOk="0">
                    <a:moveTo>
                      <a:pt x="2340" y="1"/>
                    </a:moveTo>
                    <a:cubicBezTo>
                      <a:pt x="2315" y="1"/>
                      <a:pt x="2288" y="6"/>
                      <a:pt x="2258" y="17"/>
                    </a:cubicBezTo>
                    <a:cubicBezTo>
                      <a:pt x="1625" y="284"/>
                      <a:pt x="924" y="450"/>
                      <a:pt x="257" y="584"/>
                    </a:cubicBezTo>
                    <a:cubicBezTo>
                      <a:pt x="1" y="616"/>
                      <a:pt x="83" y="986"/>
                      <a:pt x="326" y="986"/>
                    </a:cubicBezTo>
                    <a:cubicBezTo>
                      <a:pt x="336" y="986"/>
                      <a:pt x="346" y="985"/>
                      <a:pt x="357" y="984"/>
                    </a:cubicBezTo>
                    <a:cubicBezTo>
                      <a:pt x="1058" y="851"/>
                      <a:pt x="1725" y="684"/>
                      <a:pt x="2392" y="417"/>
                    </a:cubicBezTo>
                    <a:cubicBezTo>
                      <a:pt x="2600" y="328"/>
                      <a:pt x="2543" y="1"/>
                      <a:pt x="2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 rot="-3030390">
                <a:off x="4663895" y="1806270"/>
                <a:ext cx="88917" cy="75510"/>
              </a:xfrm>
              <a:custGeom>
                <a:avLst/>
                <a:gdLst/>
                <a:ahLst/>
                <a:cxnLst/>
                <a:rect l="l" t="t" r="r" b="b"/>
                <a:pathLst>
                  <a:path w="1983" h="1684" extrusionOk="0">
                    <a:moveTo>
                      <a:pt x="1722" y="1"/>
                    </a:moveTo>
                    <a:cubicBezTo>
                      <a:pt x="1636" y="1"/>
                      <a:pt x="1549" y="41"/>
                      <a:pt x="1509" y="133"/>
                    </a:cubicBezTo>
                    <a:cubicBezTo>
                      <a:pt x="1409" y="434"/>
                      <a:pt x="1309" y="734"/>
                      <a:pt x="1042" y="901"/>
                    </a:cubicBezTo>
                    <a:cubicBezTo>
                      <a:pt x="775" y="1068"/>
                      <a:pt x="475" y="1168"/>
                      <a:pt x="208" y="1268"/>
                    </a:cubicBezTo>
                    <a:cubicBezTo>
                      <a:pt x="0" y="1357"/>
                      <a:pt x="57" y="1684"/>
                      <a:pt x="236" y="1684"/>
                    </a:cubicBezTo>
                    <a:cubicBezTo>
                      <a:pt x="258" y="1684"/>
                      <a:pt x="282" y="1679"/>
                      <a:pt x="308" y="1668"/>
                    </a:cubicBezTo>
                    <a:cubicBezTo>
                      <a:pt x="675" y="1535"/>
                      <a:pt x="1075" y="1401"/>
                      <a:pt x="1342" y="1168"/>
                    </a:cubicBezTo>
                    <a:cubicBezTo>
                      <a:pt x="1642" y="934"/>
                      <a:pt x="1809" y="601"/>
                      <a:pt x="1943" y="234"/>
                    </a:cubicBezTo>
                    <a:cubicBezTo>
                      <a:pt x="1983" y="93"/>
                      <a:pt x="1853" y="1"/>
                      <a:pt x="1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 rot="-3030390">
                <a:off x="4750523" y="1850807"/>
                <a:ext cx="101965" cy="68335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524" extrusionOk="0">
                    <a:moveTo>
                      <a:pt x="2004" y="0"/>
                    </a:moveTo>
                    <a:cubicBezTo>
                      <a:pt x="1942" y="0"/>
                      <a:pt x="1881" y="31"/>
                      <a:pt x="1838" y="104"/>
                    </a:cubicBezTo>
                    <a:cubicBezTo>
                      <a:pt x="1538" y="705"/>
                      <a:pt x="804" y="905"/>
                      <a:pt x="204" y="1139"/>
                    </a:cubicBezTo>
                    <a:cubicBezTo>
                      <a:pt x="0" y="1255"/>
                      <a:pt x="152" y="1524"/>
                      <a:pt x="349" y="1524"/>
                    </a:cubicBezTo>
                    <a:cubicBezTo>
                      <a:pt x="378" y="1524"/>
                      <a:pt x="408" y="1518"/>
                      <a:pt x="437" y="1505"/>
                    </a:cubicBezTo>
                    <a:cubicBezTo>
                      <a:pt x="1071" y="1239"/>
                      <a:pt x="1838" y="972"/>
                      <a:pt x="2205" y="305"/>
                    </a:cubicBezTo>
                    <a:cubicBezTo>
                      <a:pt x="2274" y="145"/>
                      <a:pt x="2139" y="0"/>
                      <a:pt x="20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3"/>
              <p:cNvSpPr/>
              <p:nvPr/>
            </p:nvSpPr>
            <p:spPr>
              <a:xfrm rot="-3030390">
                <a:off x="5237471" y="1714013"/>
                <a:ext cx="67394" cy="68022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1517" extrusionOk="0">
                    <a:moveTo>
                      <a:pt x="1246" y="1"/>
                    </a:moveTo>
                    <a:cubicBezTo>
                      <a:pt x="1163" y="1"/>
                      <a:pt x="1079" y="41"/>
                      <a:pt x="1041" y="132"/>
                    </a:cubicBezTo>
                    <a:cubicBezTo>
                      <a:pt x="907" y="565"/>
                      <a:pt x="640" y="932"/>
                      <a:pt x="207" y="1132"/>
                    </a:cubicBezTo>
                    <a:cubicBezTo>
                      <a:pt x="1" y="1220"/>
                      <a:pt x="158" y="1516"/>
                      <a:pt x="358" y="1516"/>
                    </a:cubicBezTo>
                    <a:cubicBezTo>
                      <a:pt x="385" y="1516"/>
                      <a:pt x="413" y="1511"/>
                      <a:pt x="440" y="1499"/>
                    </a:cubicBezTo>
                    <a:cubicBezTo>
                      <a:pt x="941" y="1232"/>
                      <a:pt x="1307" y="799"/>
                      <a:pt x="1441" y="265"/>
                    </a:cubicBezTo>
                    <a:cubicBezTo>
                      <a:pt x="1502" y="102"/>
                      <a:pt x="1376" y="1"/>
                      <a:pt x="12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3"/>
              <p:cNvSpPr/>
              <p:nvPr/>
            </p:nvSpPr>
            <p:spPr>
              <a:xfrm rot="-3030390">
                <a:off x="5347226" y="1677639"/>
                <a:ext cx="77662" cy="64659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442" extrusionOk="0">
                    <a:moveTo>
                      <a:pt x="1491" y="1"/>
                    </a:moveTo>
                    <a:cubicBezTo>
                      <a:pt x="1405" y="1"/>
                      <a:pt x="1313" y="48"/>
                      <a:pt x="1272" y="158"/>
                    </a:cubicBezTo>
                    <a:cubicBezTo>
                      <a:pt x="1106" y="658"/>
                      <a:pt x="705" y="858"/>
                      <a:pt x="238" y="1025"/>
                    </a:cubicBezTo>
                    <a:cubicBezTo>
                      <a:pt x="1" y="1114"/>
                      <a:pt x="80" y="1441"/>
                      <a:pt x="266" y="1441"/>
                    </a:cubicBezTo>
                    <a:cubicBezTo>
                      <a:pt x="288" y="1441"/>
                      <a:pt x="313" y="1436"/>
                      <a:pt x="338" y="1425"/>
                    </a:cubicBezTo>
                    <a:cubicBezTo>
                      <a:pt x="972" y="1192"/>
                      <a:pt x="1472" y="925"/>
                      <a:pt x="1673" y="258"/>
                    </a:cubicBezTo>
                    <a:cubicBezTo>
                      <a:pt x="1732" y="100"/>
                      <a:pt x="1616" y="1"/>
                      <a:pt x="14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 rot="-3030390">
                <a:off x="5226137" y="1827933"/>
                <a:ext cx="78469" cy="4044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902" extrusionOk="0">
                    <a:moveTo>
                      <a:pt x="1473" y="1"/>
                    </a:moveTo>
                    <a:cubicBezTo>
                      <a:pt x="1409" y="1"/>
                      <a:pt x="1344" y="31"/>
                      <a:pt x="1302" y="105"/>
                    </a:cubicBezTo>
                    <a:cubicBezTo>
                      <a:pt x="1124" y="358"/>
                      <a:pt x="812" y="419"/>
                      <a:pt x="512" y="419"/>
                    </a:cubicBezTo>
                    <a:cubicBezTo>
                      <a:pt x="416" y="419"/>
                      <a:pt x="323" y="413"/>
                      <a:pt x="234" y="405"/>
                    </a:cubicBezTo>
                    <a:cubicBezTo>
                      <a:pt x="68" y="405"/>
                      <a:pt x="1" y="572"/>
                      <a:pt x="68" y="705"/>
                    </a:cubicBezTo>
                    <a:cubicBezTo>
                      <a:pt x="68" y="738"/>
                      <a:pt x="68" y="772"/>
                      <a:pt x="101" y="805"/>
                    </a:cubicBezTo>
                    <a:cubicBezTo>
                      <a:pt x="140" y="874"/>
                      <a:pt x="196" y="902"/>
                      <a:pt x="254" y="902"/>
                    </a:cubicBezTo>
                    <a:cubicBezTo>
                      <a:pt x="314" y="902"/>
                      <a:pt x="376" y="870"/>
                      <a:pt x="421" y="821"/>
                    </a:cubicBezTo>
                    <a:lnTo>
                      <a:pt x="421" y="821"/>
                    </a:lnTo>
                    <a:cubicBezTo>
                      <a:pt x="456" y="823"/>
                      <a:pt x="490" y="824"/>
                      <a:pt x="525" y="824"/>
                    </a:cubicBezTo>
                    <a:cubicBezTo>
                      <a:pt x="964" y="824"/>
                      <a:pt x="1389" y="688"/>
                      <a:pt x="1635" y="305"/>
                    </a:cubicBezTo>
                    <a:cubicBezTo>
                      <a:pt x="1750" y="145"/>
                      <a:pt x="1613" y="1"/>
                      <a:pt x="14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 rot="-3030390">
                <a:off x="5303053" y="1871966"/>
                <a:ext cx="102234" cy="34482"/>
              </a:xfrm>
              <a:custGeom>
                <a:avLst/>
                <a:gdLst/>
                <a:ahLst/>
                <a:cxnLst/>
                <a:rect l="l" t="t" r="r" b="b"/>
                <a:pathLst>
                  <a:path w="2280" h="769" extrusionOk="0">
                    <a:moveTo>
                      <a:pt x="1982" y="0"/>
                    </a:moveTo>
                    <a:cubicBezTo>
                      <a:pt x="1950" y="0"/>
                      <a:pt x="1916" y="9"/>
                      <a:pt x="1881" y="29"/>
                    </a:cubicBezTo>
                    <a:cubicBezTo>
                      <a:pt x="1550" y="242"/>
                      <a:pt x="1203" y="354"/>
                      <a:pt x="839" y="354"/>
                    </a:cubicBezTo>
                    <a:cubicBezTo>
                      <a:pt x="689" y="354"/>
                      <a:pt x="536" y="335"/>
                      <a:pt x="380" y="296"/>
                    </a:cubicBezTo>
                    <a:cubicBezTo>
                      <a:pt x="360" y="291"/>
                      <a:pt x="340" y="289"/>
                      <a:pt x="321" y="289"/>
                    </a:cubicBezTo>
                    <a:cubicBezTo>
                      <a:pt x="95" y="289"/>
                      <a:pt x="0" y="635"/>
                      <a:pt x="247" y="696"/>
                    </a:cubicBezTo>
                    <a:cubicBezTo>
                      <a:pt x="432" y="745"/>
                      <a:pt x="620" y="768"/>
                      <a:pt x="806" y="768"/>
                    </a:cubicBezTo>
                    <a:cubicBezTo>
                      <a:pt x="1259" y="768"/>
                      <a:pt x="1703" y="632"/>
                      <a:pt x="2081" y="396"/>
                    </a:cubicBezTo>
                    <a:cubicBezTo>
                      <a:pt x="2280" y="283"/>
                      <a:pt x="2165" y="0"/>
                      <a:pt x="19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 rot="-3030390">
                <a:off x="3512251" y="1941576"/>
                <a:ext cx="44974" cy="116897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2607" extrusionOk="0">
                    <a:moveTo>
                      <a:pt x="803" y="1"/>
                    </a:moveTo>
                    <a:cubicBezTo>
                      <a:pt x="703" y="1"/>
                      <a:pt x="602" y="67"/>
                      <a:pt x="602" y="201"/>
                    </a:cubicBezTo>
                    <a:cubicBezTo>
                      <a:pt x="536" y="935"/>
                      <a:pt x="369" y="1635"/>
                      <a:pt x="69" y="2302"/>
                    </a:cubicBezTo>
                    <a:cubicBezTo>
                      <a:pt x="0" y="2462"/>
                      <a:pt x="151" y="2606"/>
                      <a:pt x="285" y="2606"/>
                    </a:cubicBezTo>
                    <a:cubicBezTo>
                      <a:pt x="346" y="2606"/>
                      <a:pt x="404" y="2576"/>
                      <a:pt x="436" y="2502"/>
                    </a:cubicBezTo>
                    <a:cubicBezTo>
                      <a:pt x="769" y="1768"/>
                      <a:pt x="969" y="1001"/>
                      <a:pt x="1003" y="201"/>
                    </a:cubicBezTo>
                    <a:cubicBezTo>
                      <a:pt x="1003" y="67"/>
                      <a:pt x="903" y="1"/>
                      <a:pt x="8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 rot="-3030390">
                <a:off x="3605545" y="1831540"/>
                <a:ext cx="68425" cy="216351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4825" extrusionOk="0">
                    <a:moveTo>
                      <a:pt x="1290" y="1"/>
                    </a:moveTo>
                    <a:cubicBezTo>
                      <a:pt x="1210" y="1"/>
                      <a:pt x="1132" y="48"/>
                      <a:pt x="1105" y="158"/>
                    </a:cubicBezTo>
                    <a:cubicBezTo>
                      <a:pt x="1105" y="158"/>
                      <a:pt x="1105" y="158"/>
                      <a:pt x="1105" y="158"/>
                    </a:cubicBezTo>
                    <a:lnTo>
                      <a:pt x="1105" y="158"/>
                    </a:lnTo>
                    <a:cubicBezTo>
                      <a:pt x="1072" y="191"/>
                      <a:pt x="1072" y="224"/>
                      <a:pt x="1072" y="258"/>
                    </a:cubicBezTo>
                    <a:cubicBezTo>
                      <a:pt x="1066" y="281"/>
                      <a:pt x="1064" y="303"/>
                      <a:pt x="1064" y="324"/>
                    </a:cubicBezTo>
                    <a:lnTo>
                      <a:pt x="1064" y="324"/>
                    </a:lnTo>
                    <a:cubicBezTo>
                      <a:pt x="742" y="1713"/>
                      <a:pt x="777" y="3211"/>
                      <a:pt x="71" y="4494"/>
                    </a:cubicBezTo>
                    <a:cubicBezTo>
                      <a:pt x="0" y="4659"/>
                      <a:pt x="146" y="4824"/>
                      <a:pt x="285" y="4824"/>
                    </a:cubicBezTo>
                    <a:cubicBezTo>
                      <a:pt x="343" y="4824"/>
                      <a:pt x="399" y="4796"/>
                      <a:pt x="438" y="4727"/>
                    </a:cubicBezTo>
                    <a:cubicBezTo>
                      <a:pt x="1200" y="3337"/>
                      <a:pt x="1139" y="1782"/>
                      <a:pt x="1497" y="290"/>
                    </a:cubicBezTo>
                    <a:lnTo>
                      <a:pt x="1497" y="290"/>
                    </a:lnTo>
                    <a:cubicBezTo>
                      <a:pt x="1502" y="279"/>
                      <a:pt x="1505" y="268"/>
                      <a:pt x="1505" y="258"/>
                    </a:cubicBezTo>
                    <a:lnTo>
                      <a:pt x="1505" y="258"/>
                    </a:lnTo>
                    <a:cubicBezTo>
                      <a:pt x="1505" y="258"/>
                      <a:pt x="1505" y="258"/>
                      <a:pt x="1505" y="258"/>
                    </a:cubicBezTo>
                    <a:cubicBezTo>
                      <a:pt x="1525" y="100"/>
                      <a:pt x="1405" y="1"/>
                      <a:pt x="1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 rot="-3030390">
                <a:off x="4030996" y="1755005"/>
                <a:ext cx="93311" cy="1224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730" extrusionOk="0">
                    <a:moveTo>
                      <a:pt x="1778" y="0"/>
                    </a:moveTo>
                    <a:cubicBezTo>
                      <a:pt x="1717" y="0"/>
                      <a:pt x="1658" y="29"/>
                      <a:pt x="1619" y="97"/>
                    </a:cubicBezTo>
                    <a:cubicBezTo>
                      <a:pt x="1185" y="931"/>
                      <a:pt x="685" y="1698"/>
                      <a:pt x="118" y="2432"/>
                    </a:cubicBezTo>
                    <a:cubicBezTo>
                      <a:pt x="1" y="2573"/>
                      <a:pt x="147" y="2730"/>
                      <a:pt x="302" y="2730"/>
                    </a:cubicBezTo>
                    <a:cubicBezTo>
                      <a:pt x="368" y="2730"/>
                      <a:pt x="435" y="2702"/>
                      <a:pt x="485" y="2632"/>
                    </a:cubicBezTo>
                    <a:cubicBezTo>
                      <a:pt x="1052" y="1898"/>
                      <a:pt x="1552" y="1131"/>
                      <a:pt x="1986" y="331"/>
                    </a:cubicBezTo>
                    <a:cubicBezTo>
                      <a:pt x="2080" y="165"/>
                      <a:pt x="1924" y="0"/>
                      <a:pt x="17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 rot="-3030390">
                <a:off x="4201363" y="1733909"/>
                <a:ext cx="88289" cy="92997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2074" extrusionOk="0">
                    <a:moveTo>
                      <a:pt x="821" y="1"/>
                    </a:moveTo>
                    <a:cubicBezTo>
                      <a:pt x="578" y="1"/>
                      <a:pt x="335" y="77"/>
                      <a:pt x="134" y="223"/>
                    </a:cubicBezTo>
                    <a:lnTo>
                      <a:pt x="334" y="190"/>
                    </a:lnTo>
                    <a:lnTo>
                      <a:pt x="334" y="190"/>
                    </a:lnTo>
                    <a:cubicBezTo>
                      <a:pt x="67" y="257"/>
                      <a:pt x="0" y="590"/>
                      <a:pt x="0" y="857"/>
                    </a:cubicBezTo>
                    <a:cubicBezTo>
                      <a:pt x="0" y="1257"/>
                      <a:pt x="134" y="1691"/>
                      <a:pt x="467" y="1925"/>
                    </a:cubicBezTo>
                    <a:cubicBezTo>
                      <a:pt x="603" y="2022"/>
                      <a:pt x="773" y="2074"/>
                      <a:pt x="951" y="2074"/>
                    </a:cubicBezTo>
                    <a:cubicBezTo>
                      <a:pt x="1078" y="2074"/>
                      <a:pt x="1209" y="2047"/>
                      <a:pt x="1335" y="1991"/>
                    </a:cubicBezTo>
                    <a:cubicBezTo>
                      <a:pt x="1601" y="1858"/>
                      <a:pt x="1802" y="1591"/>
                      <a:pt x="1868" y="1291"/>
                    </a:cubicBezTo>
                    <a:cubicBezTo>
                      <a:pt x="1968" y="857"/>
                      <a:pt x="1768" y="390"/>
                      <a:pt x="1401" y="157"/>
                    </a:cubicBezTo>
                    <a:cubicBezTo>
                      <a:pt x="1221" y="52"/>
                      <a:pt x="1021" y="1"/>
                      <a:pt x="8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5" name="Google Shape;2505;p43"/>
            <p:cNvGrpSpPr/>
            <p:nvPr/>
          </p:nvGrpSpPr>
          <p:grpSpPr>
            <a:xfrm rot="10800000">
              <a:off x="3620678" y="3699522"/>
              <a:ext cx="1902643" cy="711477"/>
              <a:chOff x="3403856" y="1414129"/>
              <a:chExt cx="2176937" cy="814047"/>
            </a:xfrm>
          </p:grpSpPr>
          <p:sp>
            <p:nvSpPr>
              <p:cNvPr id="2506" name="Google Shape;2506;p43"/>
              <p:cNvSpPr/>
              <p:nvPr/>
            </p:nvSpPr>
            <p:spPr>
              <a:xfrm rot="-3030390">
                <a:off x="3872401" y="1549043"/>
                <a:ext cx="606365" cy="544217"/>
              </a:xfrm>
              <a:custGeom>
                <a:avLst/>
                <a:gdLst/>
                <a:ahLst/>
                <a:cxnLst/>
                <a:rect l="l" t="t" r="r" b="b"/>
                <a:pathLst>
                  <a:path w="13523" h="12137" extrusionOk="0">
                    <a:moveTo>
                      <a:pt x="279" y="0"/>
                    </a:moveTo>
                    <a:cubicBezTo>
                      <a:pt x="106" y="0"/>
                      <a:pt x="1" y="273"/>
                      <a:pt x="165" y="410"/>
                    </a:cubicBezTo>
                    <a:cubicBezTo>
                      <a:pt x="4935" y="3779"/>
                      <a:pt x="9238" y="7682"/>
                      <a:pt x="13074" y="12051"/>
                    </a:cubicBezTo>
                    <a:cubicBezTo>
                      <a:pt x="13126" y="12112"/>
                      <a:pt x="13184" y="12137"/>
                      <a:pt x="13239" y="12137"/>
                    </a:cubicBezTo>
                    <a:cubicBezTo>
                      <a:pt x="13396" y="12137"/>
                      <a:pt x="13523" y="11933"/>
                      <a:pt x="13374" y="11785"/>
                    </a:cubicBezTo>
                    <a:cubicBezTo>
                      <a:pt x="9505" y="7348"/>
                      <a:pt x="5169" y="3445"/>
                      <a:pt x="399" y="43"/>
                    </a:cubicBezTo>
                    <a:cubicBezTo>
                      <a:pt x="357" y="13"/>
                      <a:pt x="316" y="0"/>
                      <a:pt x="2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 rot="-3030390">
                <a:off x="3431283" y="1888277"/>
                <a:ext cx="384813" cy="200388"/>
              </a:xfrm>
              <a:custGeom>
                <a:avLst/>
                <a:gdLst/>
                <a:ahLst/>
                <a:cxnLst/>
                <a:rect l="l" t="t" r="r" b="b"/>
                <a:pathLst>
                  <a:path w="8582" h="4469" extrusionOk="0">
                    <a:moveTo>
                      <a:pt x="300" y="1"/>
                    </a:moveTo>
                    <a:cubicBezTo>
                      <a:pt x="133" y="1"/>
                      <a:pt x="0" y="258"/>
                      <a:pt x="196" y="398"/>
                    </a:cubicBezTo>
                    <a:cubicBezTo>
                      <a:pt x="1797" y="1599"/>
                      <a:pt x="3265" y="2934"/>
                      <a:pt x="4599" y="4401"/>
                    </a:cubicBezTo>
                    <a:cubicBezTo>
                      <a:pt x="4666" y="4468"/>
                      <a:pt x="4733" y="4468"/>
                      <a:pt x="4799" y="4468"/>
                    </a:cubicBezTo>
                    <a:cubicBezTo>
                      <a:pt x="5967" y="4134"/>
                      <a:pt x="7134" y="3868"/>
                      <a:pt x="8335" y="3667"/>
                    </a:cubicBezTo>
                    <a:cubicBezTo>
                      <a:pt x="8582" y="3606"/>
                      <a:pt x="8487" y="3260"/>
                      <a:pt x="8261" y="3260"/>
                    </a:cubicBezTo>
                    <a:cubicBezTo>
                      <a:pt x="8242" y="3260"/>
                      <a:pt x="8222" y="3262"/>
                      <a:pt x="8202" y="3267"/>
                    </a:cubicBezTo>
                    <a:cubicBezTo>
                      <a:pt x="7435" y="3401"/>
                      <a:pt x="6634" y="3567"/>
                      <a:pt x="5867" y="3734"/>
                    </a:cubicBezTo>
                    <a:cubicBezTo>
                      <a:pt x="5592" y="3803"/>
                      <a:pt x="5317" y="3935"/>
                      <a:pt x="5042" y="3935"/>
                    </a:cubicBezTo>
                    <a:cubicBezTo>
                      <a:pt x="4917" y="3935"/>
                      <a:pt x="4791" y="3907"/>
                      <a:pt x="4666" y="3834"/>
                    </a:cubicBezTo>
                    <a:cubicBezTo>
                      <a:pt x="4332" y="3667"/>
                      <a:pt x="3999" y="3134"/>
                      <a:pt x="3732" y="2867"/>
                    </a:cubicBezTo>
                    <a:cubicBezTo>
                      <a:pt x="2698" y="1866"/>
                      <a:pt x="1597" y="899"/>
                      <a:pt x="396" y="32"/>
                    </a:cubicBezTo>
                    <a:cubicBezTo>
                      <a:pt x="364" y="10"/>
                      <a:pt x="331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 rot="-3030390">
                <a:off x="3373737" y="1932774"/>
                <a:ext cx="274328" cy="51341"/>
              </a:xfrm>
              <a:custGeom>
                <a:avLst/>
                <a:gdLst/>
                <a:ahLst/>
                <a:cxnLst/>
                <a:rect l="l" t="t" r="r" b="b"/>
                <a:pathLst>
                  <a:path w="6118" h="1145" extrusionOk="0">
                    <a:moveTo>
                      <a:pt x="5880" y="1"/>
                    </a:moveTo>
                    <a:cubicBezTo>
                      <a:pt x="5871" y="1"/>
                      <a:pt x="5861" y="1"/>
                      <a:pt x="5851" y="3"/>
                    </a:cubicBezTo>
                    <a:cubicBezTo>
                      <a:pt x="3950" y="36"/>
                      <a:pt x="2082" y="303"/>
                      <a:pt x="247" y="737"/>
                    </a:cubicBezTo>
                    <a:cubicBezTo>
                      <a:pt x="1" y="798"/>
                      <a:pt x="67" y="1144"/>
                      <a:pt x="289" y="1144"/>
                    </a:cubicBezTo>
                    <a:cubicBezTo>
                      <a:pt x="308" y="1144"/>
                      <a:pt x="327" y="1142"/>
                      <a:pt x="347" y="1137"/>
                    </a:cubicBezTo>
                    <a:cubicBezTo>
                      <a:pt x="2149" y="703"/>
                      <a:pt x="3983" y="470"/>
                      <a:pt x="5851" y="403"/>
                    </a:cubicBezTo>
                    <a:cubicBezTo>
                      <a:pt x="6108" y="403"/>
                      <a:pt x="6118" y="1"/>
                      <a:pt x="58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 rot="-3030390">
                <a:off x="3619277" y="1769003"/>
                <a:ext cx="130348" cy="194469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4337" extrusionOk="0">
                    <a:moveTo>
                      <a:pt x="308" y="1"/>
                    </a:moveTo>
                    <a:cubicBezTo>
                      <a:pt x="154" y="1"/>
                      <a:pt x="1" y="197"/>
                      <a:pt x="131" y="353"/>
                    </a:cubicBezTo>
                    <a:cubicBezTo>
                      <a:pt x="1165" y="1487"/>
                      <a:pt x="1965" y="2755"/>
                      <a:pt x="2466" y="4189"/>
                    </a:cubicBezTo>
                    <a:cubicBezTo>
                      <a:pt x="2492" y="4294"/>
                      <a:pt x="2569" y="4337"/>
                      <a:pt x="2649" y="4337"/>
                    </a:cubicBezTo>
                    <a:cubicBezTo>
                      <a:pt x="2774" y="4337"/>
                      <a:pt x="2907" y="4232"/>
                      <a:pt x="2866" y="4089"/>
                    </a:cubicBezTo>
                    <a:cubicBezTo>
                      <a:pt x="2332" y="2588"/>
                      <a:pt x="1532" y="1221"/>
                      <a:pt x="431" y="53"/>
                    </a:cubicBezTo>
                    <a:cubicBezTo>
                      <a:pt x="394" y="16"/>
                      <a:pt x="351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 rot="-3030390">
                <a:off x="3419356" y="1892686"/>
                <a:ext cx="390014" cy="160974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3590" extrusionOk="0">
                    <a:moveTo>
                      <a:pt x="329" y="1"/>
                    </a:moveTo>
                    <a:cubicBezTo>
                      <a:pt x="113" y="1"/>
                      <a:pt x="0" y="371"/>
                      <a:pt x="257" y="403"/>
                    </a:cubicBezTo>
                    <a:cubicBezTo>
                      <a:pt x="3059" y="870"/>
                      <a:pt x="5694" y="2405"/>
                      <a:pt x="8262" y="3572"/>
                    </a:cubicBezTo>
                    <a:cubicBezTo>
                      <a:pt x="8290" y="3584"/>
                      <a:pt x="8317" y="3589"/>
                      <a:pt x="8344" y="3589"/>
                    </a:cubicBezTo>
                    <a:cubicBezTo>
                      <a:pt x="8544" y="3589"/>
                      <a:pt x="8698" y="3293"/>
                      <a:pt x="8462" y="3205"/>
                    </a:cubicBezTo>
                    <a:cubicBezTo>
                      <a:pt x="5894" y="2038"/>
                      <a:pt x="3192" y="470"/>
                      <a:pt x="357" y="3"/>
                    </a:cubicBezTo>
                    <a:cubicBezTo>
                      <a:pt x="347" y="2"/>
                      <a:pt x="338" y="1"/>
                      <a:pt x="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3"/>
              <p:cNvSpPr/>
              <p:nvPr/>
            </p:nvSpPr>
            <p:spPr>
              <a:xfrm rot="-3030390">
                <a:off x="3907921" y="1759877"/>
                <a:ext cx="146535" cy="158373"/>
              </a:xfrm>
              <a:custGeom>
                <a:avLst/>
                <a:gdLst/>
                <a:ahLst/>
                <a:cxnLst/>
                <a:rect l="l" t="t" r="r" b="b"/>
                <a:pathLst>
                  <a:path w="3268" h="3532" extrusionOk="0">
                    <a:moveTo>
                      <a:pt x="2970" y="0"/>
                    </a:moveTo>
                    <a:cubicBezTo>
                      <a:pt x="2925" y="0"/>
                      <a:pt x="2879" y="20"/>
                      <a:pt x="2840" y="66"/>
                    </a:cubicBezTo>
                    <a:cubicBezTo>
                      <a:pt x="1972" y="1167"/>
                      <a:pt x="738" y="1967"/>
                      <a:pt x="71" y="3202"/>
                    </a:cubicBezTo>
                    <a:cubicBezTo>
                      <a:pt x="0" y="3367"/>
                      <a:pt x="146" y="3532"/>
                      <a:pt x="285" y="3532"/>
                    </a:cubicBezTo>
                    <a:cubicBezTo>
                      <a:pt x="343" y="3532"/>
                      <a:pt x="399" y="3504"/>
                      <a:pt x="438" y="3435"/>
                    </a:cubicBezTo>
                    <a:cubicBezTo>
                      <a:pt x="1105" y="2201"/>
                      <a:pt x="2306" y="1434"/>
                      <a:pt x="3140" y="366"/>
                    </a:cubicBezTo>
                    <a:cubicBezTo>
                      <a:pt x="3268" y="213"/>
                      <a:pt x="3121" y="0"/>
                      <a:pt x="29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3"/>
              <p:cNvSpPr/>
              <p:nvPr/>
            </p:nvSpPr>
            <p:spPr>
              <a:xfrm rot="-3030390">
                <a:off x="4553835" y="1544408"/>
                <a:ext cx="465434" cy="272759"/>
              </a:xfrm>
              <a:custGeom>
                <a:avLst/>
                <a:gdLst/>
                <a:ahLst/>
                <a:cxnLst/>
                <a:rect l="l" t="t" r="r" b="b"/>
                <a:pathLst>
                  <a:path w="10380" h="6083" extrusionOk="0">
                    <a:moveTo>
                      <a:pt x="809" y="475"/>
                    </a:moveTo>
                    <a:cubicBezTo>
                      <a:pt x="2624" y="835"/>
                      <a:pt x="4287" y="1673"/>
                      <a:pt x="5858" y="2635"/>
                    </a:cubicBezTo>
                    <a:cubicBezTo>
                      <a:pt x="7201" y="3482"/>
                      <a:pt x="8467" y="4379"/>
                      <a:pt x="9522" y="5528"/>
                    </a:cubicBezTo>
                    <a:lnTo>
                      <a:pt x="9522" y="5528"/>
                    </a:lnTo>
                    <a:cubicBezTo>
                      <a:pt x="7896" y="5157"/>
                      <a:pt x="6261" y="4703"/>
                      <a:pt x="4758" y="3936"/>
                    </a:cubicBezTo>
                    <a:cubicBezTo>
                      <a:pt x="3184" y="3089"/>
                      <a:pt x="1967" y="1802"/>
                      <a:pt x="809" y="475"/>
                    </a:cubicBezTo>
                    <a:close/>
                    <a:moveTo>
                      <a:pt x="306" y="1"/>
                    </a:moveTo>
                    <a:cubicBezTo>
                      <a:pt x="142" y="1"/>
                      <a:pt x="1" y="213"/>
                      <a:pt x="154" y="367"/>
                    </a:cubicBezTo>
                    <a:cubicBezTo>
                      <a:pt x="1455" y="1868"/>
                      <a:pt x="2756" y="3336"/>
                      <a:pt x="4558" y="4270"/>
                    </a:cubicBezTo>
                    <a:cubicBezTo>
                      <a:pt x="6292" y="5204"/>
                      <a:pt x="8193" y="5671"/>
                      <a:pt x="10061" y="6071"/>
                    </a:cubicBezTo>
                    <a:cubicBezTo>
                      <a:pt x="10089" y="6079"/>
                      <a:pt x="10116" y="6083"/>
                      <a:pt x="10140" y="6083"/>
                    </a:cubicBezTo>
                    <a:cubicBezTo>
                      <a:pt x="10316" y="6083"/>
                      <a:pt x="10379" y="5884"/>
                      <a:pt x="10262" y="5738"/>
                    </a:cubicBezTo>
                    <a:cubicBezTo>
                      <a:pt x="9127" y="4303"/>
                      <a:pt x="7626" y="3236"/>
                      <a:pt x="6059" y="2302"/>
                    </a:cubicBezTo>
                    <a:cubicBezTo>
                      <a:pt x="4391" y="1268"/>
                      <a:pt x="2656" y="367"/>
                      <a:pt x="688" y="33"/>
                    </a:cubicBezTo>
                    <a:cubicBezTo>
                      <a:pt x="677" y="32"/>
                      <a:pt x="667" y="32"/>
                      <a:pt x="657" y="32"/>
                    </a:cubicBezTo>
                    <a:cubicBezTo>
                      <a:pt x="586" y="32"/>
                      <a:pt x="529" y="63"/>
                      <a:pt x="490" y="108"/>
                    </a:cubicBezTo>
                    <a:lnTo>
                      <a:pt x="490" y="108"/>
                    </a:lnTo>
                    <a:cubicBezTo>
                      <a:pt x="478" y="94"/>
                      <a:pt x="466" y="81"/>
                      <a:pt x="455" y="67"/>
                    </a:cubicBezTo>
                    <a:cubicBezTo>
                      <a:pt x="408" y="20"/>
                      <a:pt x="356" y="1"/>
                      <a:pt x="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3"/>
              <p:cNvSpPr/>
              <p:nvPr/>
            </p:nvSpPr>
            <p:spPr>
              <a:xfrm rot="-3030390">
                <a:off x="4695455" y="1624820"/>
                <a:ext cx="163081" cy="512740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11435" extrusionOk="0">
                    <a:moveTo>
                      <a:pt x="642" y="772"/>
                    </a:moveTo>
                    <a:cubicBezTo>
                      <a:pt x="1590" y="2246"/>
                      <a:pt x="2441" y="3718"/>
                      <a:pt x="2802" y="5435"/>
                    </a:cubicBezTo>
                    <a:cubicBezTo>
                      <a:pt x="3188" y="7128"/>
                      <a:pt x="3152" y="8873"/>
                      <a:pt x="3068" y="10601"/>
                    </a:cubicBezTo>
                    <a:lnTo>
                      <a:pt x="3068" y="10601"/>
                    </a:lnTo>
                    <a:cubicBezTo>
                      <a:pt x="2235" y="9260"/>
                      <a:pt x="1716" y="7774"/>
                      <a:pt x="1301" y="6236"/>
                    </a:cubicBezTo>
                    <a:cubicBezTo>
                      <a:pt x="822" y="4445"/>
                      <a:pt x="465" y="2624"/>
                      <a:pt x="642" y="772"/>
                    </a:cubicBezTo>
                    <a:close/>
                    <a:moveTo>
                      <a:pt x="507" y="1"/>
                    </a:moveTo>
                    <a:cubicBezTo>
                      <a:pt x="363" y="1"/>
                      <a:pt x="217" y="158"/>
                      <a:pt x="334" y="298"/>
                    </a:cubicBezTo>
                    <a:cubicBezTo>
                      <a:pt x="345" y="316"/>
                      <a:pt x="357" y="333"/>
                      <a:pt x="368" y="351"/>
                    </a:cubicBezTo>
                    <a:lnTo>
                      <a:pt x="368" y="351"/>
                    </a:lnTo>
                    <a:cubicBezTo>
                      <a:pt x="301" y="379"/>
                      <a:pt x="246" y="440"/>
                      <a:pt x="234" y="532"/>
                    </a:cubicBezTo>
                    <a:cubicBezTo>
                      <a:pt x="0" y="2500"/>
                      <a:pt x="367" y="4435"/>
                      <a:pt x="901" y="6336"/>
                    </a:cubicBezTo>
                    <a:cubicBezTo>
                      <a:pt x="1401" y="8104"/>
                      <a:pt x="2002" y="9805"/>
                      <a:pt x="3036" y="11340"/>
                    </a:cubicBezTo>
                    <a:cubicBezTo>
                      <a:pt x="3088" y="11405"/>
                      <a:pt x="3160" y="11434"/>
                      <a:pt x="3229" y="11434"/>
                    </a:cubicBezTo>
                    <a:cubicBezTo>
                      <a:pt x="3337" y="11434"/>
                      <a:pt x="3436" y="11362"/>
                      <a:pt x="3436" y="11240"/>
                    </a:cubicBezTo>
                    <a:cubicBezTo>
                      <a:pt x="3570" y="9271"/>
                      <a:pt x="3636" y="7270"/>
                      <a:pt x="3203" y="5335"/>
                    </a:cubicBezTo>
                    <a:cubicBezTo>
                      <a:pt x="2802" y="3401"/>
                      <a:pt x="1768" y="1733"/>
                      <a:pt x="668" y="98"/>
                    </a:cubicBezTo>
                    <a:cubicBezTo>
                      <a:pt x="628" y="29"/>
                      <a:pt x="568" y="1"/>
                      <a:pt x="5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3"/>
              <p:cNvSpPr/>
              <p:nvPr/>
            </p:nvSpPr>
            <p:spPr>
              <a:xfrm rot="-3030390">
                <a:off x="4880300" y="1579849"/>
                <a:ext cx="417366" cy="240878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53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68" y="1035"/>
                      <a:pt x="1769" y="2102"/>
                      <a:pt x="2870" y="2903"/>
                    </a:cubicBezTo>
                    <a:cubicBezTo>
                      <a:pt x="4738" y="4270"/>
                      <a:pt x="7039" y="4871"/>
                      <a:pt x="9307" y="5371"/>
                    </a:cubicBezTo>
                    <a:cubicBezTo>
                      <a:pt x="8240" y="4037"/>
                      <a:pt x="6806" y="3036"/>
                      <a:pt x="5371" y="2136"/>
                    </a:cubicBezTo>
                    <a:cubicBezTo>
                      <a:pt x="3804" y="1168"/>
                      <a:pt x="2136" y="301"/>
                      <a:pt x="301" y="34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3"/>
              <p:cNvSpPr/>
              <p:nvPr/>
            </p:nvSpPr>
            <p:spPr>
              <a:xfrm rot="-3030390">
                <a:off x="5010371" y="1656779"/>
                <a:ext cx="137657" cy="468214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0442" extrusionOk="0">
                    <a:moveTo>
                      <a:pt x="301" y="1"/>
                    </a:moveTo>
                    <a:lnTo>
                      <a:pt x="234" y="301"/>
                    </a:lnTo>
                    <a:cubicBezTo>
                      <a:pt x="1" y="2136"/>
                      <a:pt x="368" y="3970"/>
                      <a:pt x="868" y="5738"/>
                    </a:cubicBezTo>
                    <a:cubicBezTo>
                      <a:pt x="1302" y="7406"/>
                      <a:pt x="1869" y="9040"/>
                      <a:pt x="2869" y="10441"/>
                    </a:cubicBezTo>
                    <a:cubicBezTo>
                      <a:pt x="3036" y="8106"/>
                      <a:pt x="3069" y="5738"/>
                      <a:pt x="2269" y="3570"/>
                    </a:cubicBezTo>
                    <a:cubicBezTo>
                      <a:pt x="1802" y="2302"/>
                      <a:pt x="1035" y="1135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3"/>
              <p:cNvSpPr/>
              <p:nvPr/>
            </p:nvSpPr>
            <p:spPr>
              <a:xfrm rot="-3030390">
                <a:off x="5146868" y="1594004"/>
                <a:ext cx="414990" cy="244824"/>
              </a:xfrm>
              <a:custGeom>
                <a:avLst/>
                <a:gdLst/>
                <a:ahLst/>
                <a:cxnLst/>
                <a:rect l="l" t="t" r="r" b="b"/>
                <a:pathLst>
                  <a:path w="9255" h="5460" extrusionOk="0">
                    <a:moveTo>
                      <a:pt x="780" y="501"/>
                    </a:moveTo>
                    <a:lnTo>
                      <a:pt x="780" y="501"/>
                    </a:lnTo>
                    <a:cubicBezTo>
                      <a:pt x="3513" y="1060"/>
                      <a:pt x="6505" y="2820"/>
                      <a:pt x="8421" y="4917"/>
                    </a:cubicBezTo>
                    <a:lnTo>
                      <a:pt x="8421" y="4917"/>
                    </a:lnTo>
                    <a:cubicBezTo>
                      <a:pt x="6985" y="4583"/>
                      <a:pt x="5542" y="4189"/>
                      <a:pt x="4227" y="3488"/>
                    </a:cubicBezTo>
                    <a:cubicBezTo>
                      <a:pt x="2856" y="2743"/>
                      <a:pt x="1779" y="1653"/>
                      <a:pt x="780" y="501"/>
                    </a:cubicBezTo>
                    <a:close/>
                    <a:moveTo>
                      <a:pt x="264" y="0"/>
                    </a:moveTo>
                    <a:cubicBezTo>
                      <a:pt x="115" y="0"/>
                      <a:pt x="0" y="204"/>
                      <a:pt x="124" y="352"/>
                    </a:cubicBezTo>
                    <a:cubicBezTo>
                      <a:pt x="1258" y="1720"/>
                      <a:pt x="2425" y="2988"/>
                      <a:pt x="4027" y="3855"/>
                    </a:cubicBezTo>
                    <a:cubicBezTo>
                      <a:pt x="5561" y="4655"/>
                      <a:pt x="7262" y="5089"/>
                      <a:pt x="8930" y="5456"/>
                    </a:cubicBezTo>
                    <a:cubicBezTo>
                      <a:pt x="8943" y="5458"/>
                      <a:pt x="8956" y="5459"/>
                      <a:pt x="8968" y="5459"/>
                    </a:cubicBezTo>
                    <a:cubicBezTo>
                      <a:pt x="9147" y="5459"/>
                      <a:pt x="9255" y="5247"/>
                      <a:pt x="9130" y="5122"/>
                    </a:cubicBezTo>
                    <a:cubicBezTo>
                      <a:pt x="8096" y="3821"/>
                      <a:pt x="6795" y="2887"/>
                      <a:pt x="5394" y="2054"/>
                    </a:cubicBezTo>
                    <a:cubicBezTo>
                      <a:pt x="3926" y="1120"/>
                      <a:pt x="2359" y="352"/>
                      <a:pt x="624" y="52"/>
                    </a:cubicBezTo>
                    <a:cubicBezTo>
                      <a:pt x="605" y="47"/>
                      <a:pt x="587" y="45"/>
                      <a:pt x="570" y="45"/>
                    </a:cubicBezTo>
                    <a:cubicBezTo>
                      <a:pt x="516" y="45"/>
                      <a:pt x="471" y="67"/>
                      <a:pt x="437" y="100"/>
                    </a:cubicBezTo>
                    <a:lnTo>
                      <a:pt x="437" y="100"/>
                    </a:lnTo>
                    <a:cubicBezTo>
                      <a:pt x="432" y="95"/>
                      <a:pt x="428" y="90"/>
                      <a:pt x="424" y="85"/>
                    </a:cubicBezTo>
                    <a:cubicBezTo>
                      <a:pt x="372" y="25"/>
                      <a:pt x="316" y="0"/>
                      <a:pt x="2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3"/>
              <p:cNvSpPr/>
              <p:nvPr/>
            </p:nvSpPr>
            <p:spPr>
              <a:xfrm rot="-3030390">
                <a:off x="5272976" y="1666176"/>
                <a:ext cx="145145" cy="456197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10174" extrusionOk="0">
                    <a:moveTo>
                      <a:pt x="575" y="775"/>
                    </a:moveTo>
                    <a:lnTo>
                      <a:pt x="575" y="775"/>
                    </a:lnTo>
                    <a:cubicBezTo>
                      <a:pt x="1367" y="1995"/>
                      <a:pt x="2111" y="3260"/>
                      <a:pt x="2436" y="4708"/>
                    </a:cubicBezTo>
                    <a:cubicBezTo>
                      <a:pt x="2787" y="6232"/>
                      <a:pt x="2779" y="7782"/>
                      <a:pt x="2681" y="9335"/>
                    </a:cubicBezTo>
                    <a:lnTo>
                      <a:pt x="2681" y="9335"/>
                    </a:lnTo>
                    <a:cubicBezTo>
                      <a:pt x="1185" y="6901"/>
                      <a:pt x="345" y="3550"/>
                      <a:pt x="575" y="775"/>
                    </a:cubicBezTo>
                    <a:close/>
                    <a:moveTo>
                      <a:pt x="440" y="1"/>
                    </a:moveTo>
                    <a:cubicBezTo>
                      <a:pt x="289" y="1"/>
                      <a:pt x="153" y="145"/>
                      <a:pt x="267" y="305"/>
                    </a:cubicBezTo>
                    <a:cubicBezTo>
                      <a:pt x="274" y="315"/>
                      <a:pt x="280" y="325"/>
                      <a:pt x="287" y="334"/>
                    </a:cubicBezTo>
                    <a:lnTo>
                      <a:pt x="287" y="334"/>
                    </a:lnTo>
                    <a:cubicBezTo>
                      <a:pt x="226" y="366"/>
                      <a:pt x="178" y="423"/>
                      <a:pt x="167" y="505"/>
                    </a:cubicBezTo>
                    <a:cubicBezTo>
                      <a:pt x="1" y="2306"/>
                      <a:pt x="334" y="4074"/>
                      <a:pt x="834" y="5809"/>
                    </a:cubicBezTo>
                    <a:cubicBezTo>
                      <a:pt x="1235" y="7343"/>
                      <a:pt x="1768" y="8778"/>
                      <a:pt x="2669" y="10079"/>
                    </a:cubicBezTo>
                    <a:cubicBezTo>
                      <a:pt x="2721" y="10144"/>
                      <a:pt x="2793" y="10173"/>
                      <a:pt x="2862" y="10173"/>
                    </a:cubicBezTo>
                    <a:cubicBezTo>
                      <a:pt x="2970" y="10173"/>
                      <a:pt x="3069" y="10101"/>
                      <a:pt x="3069" y="9979"/>
                    </a:cubicBezTo>
                    <a:cubicBezTo>
                      <a:pt x="3169" y="8177"/>
                      <a:pt x="3236" y="6343"/>
                      <a:pt x="2836" y="4608"/>
                    </a:cubicBezTo>
                    <a:cubicBezTo>
                      <a:pt x="2436" y="2940"/>
                      <a:pt x="1568" y="1506"/>
                      <a:pt x="634" y="105"/>
                    </a:cubicBezTo>
                    <a:cubicBezTo>
                      <a:pt x="582" y="31"/>
                      <a:pt x="509" y="1"/>
                      <a:pt x="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3"/>
              <p:cNvSpPr/>
              <p:nvPr/>
            </p:nvSpPr>
            <p:spPr>
              <a:xfrm rot="-3030390">
                <a:off x="4680749" y="1677202"/>
                <a:ext cx="189537" cy="25065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559" extrusionOk="0">
                    <a:moveTo>
                      <a:pt x="3757" y="1"/>
                    </a:moveTo>
                    <a:cubicBezTo>
                      <a:pt x="2950" y="1"/>
                      <a:pt x="2129" y="153"/>
                      <a:pt x="1303" y="153"/>
                    </a:cubicBezTo>
                    <a:cubicBezTo>
                      <a:pt x="988" y="153"/>
                      <a:pt x="673" y="131"/>
                      <a:pt x="357" y="70"/>
                    </a:cubicBezTo>
                    <a:cubicBezTo>
                      <a:pt x="347" y="68"/>
                      <a:pt x="336" y="68"/>
                      <a:pt x="326" y="68"/>
                    </a:cubicBezTo>
                    <a:cubicBezTo>
                      <a:pt x="83" y="68"/>
                      <a:pt x="1" y="438"/>
                      <a:pt x="257" y="470"/>
                    </a:cubicBezTo>
                    <a:cubicBezTo>
                      <a:pt x="603" y="535"/>
                      <a:pt x="946" y="559"/>
                      <a:pt x="1287" y="559"/>
                    </a:cubicBezTo>
                    <a:cubicBezTo>
                      <a:pt x="2166" y="559"/>
                      <a:pt x="3038" y="403"/>
                      <a:pt x="3926" y="403"/>
                    </a:cubicBezTo>
                    <a:cubicBezTo>
                      <a:pt x="4227" y="403"/>
                      <a:pt x="4227" y="3"/>
                      <a:pt x="3926" y="3"/>
                    </a:cubicBezTo>
                    <a:cubicBezTo>
                      <a:pt x="3870" y="1"/>
                      <a:pt x="3813" y="1"/>
                      <a:pt x="37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3"/>
              <p:cNvSpPr/>
              <p:nvPr/>
            </p:nvSpPr>
            <p:spPr>
              <a:xfrm rot="-3030390">
                <a:off x="4835178" y="1627972"/>
                <a:ext cx="116583" cy="44212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986" extrusionOk="0">
                    <a:moveTo>
                      <a:pt x="2340" y="1"/>
                    </a:moveTo>
                    <a:cubicBezTo>
                      <a:pt x="2315" y="1"/>
                      <a:pt x="2288" y="6"/>
                      <a:pt x="2258" y="17"/>
                    </a:cubicBezTo>
                    <a:cubicBezTo>
                      <a:pt x="1625" y="284"/>
                      <a:pt x="924" y="450"/>
                      <a:pt x="257" y="584"/>
                    </a:cubicBezTo>
                    <a:cubicBezTo>
                      <a:pt x="1" y="616"/>
                      <a:pt x="83" y="986"/>
                      <a:pt x="326" y="986"/>
                    </a:cubicBezTo>
                    <a:cubicBezTo>
                      <a:pt x="336" y="986"/>
                      <a:pt x="346" y="985"/>
                      <a:pt x="357" y="984"/>
                    </a:cubicBezTo>
                    <a:cubicBezTo>
                      <a:pt x="1058" y="851"/>
                      <a:pt x="1725" y="684"/>
                      <a:pt x="2392" y="417"/>
                    </a:cubicBezTo>
                    <a:cubicBezTo>
                      <a:pt x="2600" y="328"/>
                      <a:pt x="2543" y="1"/>
                      <a:pt x="2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3"/>
              <p:cNvSpPr/>
              <p:nvPr/>
            </p:nvSpPr>
            <p:spPr>
              <a:xfrm rot="-3030390">
                <a:off x="4663895" y="1806270"/>
                <a:ext cx="88917" cy="75510"/>
              </a:xfrm>
              <a:custGeom>
                <a:avLst/>
                <a:gdLst/>
                <a:ahLst/>
                <a:cxnLst/>
                <a:rect l="l" t="t" r="r" b="b"/>
                <a:pathLst>
                  <a:path w="1983" h="1684" extrusionOk="0">
                    <a:moveTo>
                      <a:pt x="1722" y="1"/>
                    </a:moveTo>
                    <a:cubicBezTo>
                      <a:pt x="1636" y="1"/>
                      <a:pt x="1549" y="41"/>
                      <a:pt x="1509" y="133"/>
                    </a:cubicBezTo>
                    <a:cubicBezTo>
                      <a:pt x="1409" y="434"/>
                      <a:pt x="1309" y="734"/>
                      <a:pt x="1042" y="901"/>
                    </a:cubicBezTo>
                    <a:cubicBezTo>
                      <a:pt x="775" y="1068"/>
                      <a:pt x="475" y="1168"/>
                      <a:pt x="208" y="1268"/>
                    </a:cubicBezTo>
                    <a:cubicBezTo>
                      <a:pt x="0" y="1357"/>
                      <a:pt x="57" y="1684"/>
                      <a:pt x="236" y="1684"/>
                    </a:cubicBezTo>
                    <a:cubicBezTo>
                      <a:pt x="258" y="1684"/>
                      <a:pt x="282" y="1679"/>
                      <a:pt x="308" y="1668"/>
                    </a:cubicBezTo>
                    <a:cubicBezTo>
                      <a:pt x="675" y="1535"/>
                      <a:pt x="1075" y="1401"/>
                      <a:pt x="1342" y="1168"/>
                    </a:cubicBezTo>
                    <a:cubicBezTo>
                      <a:pt x="1642" y="934"/>
                      <a:pt x="1809" y="601"/>
                      <a:pt x="1943" y="234"/>
                    </a:cubicBezTo>
                    <a:cubicBezTo>
                      <a:pt x="1983" y="93"/>
                      <a:pt x="1853" y="1"/>
                      <a:pt x="1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3"/>
              <p:cNvSpPr/>
              <p:nvPr/>
            </p:nvSpPr>
            <p:spPr>
              <a:xfrm rot="-3030390">
                <a:off x="4750523" y="1850807"/>
                <a:ext cx="101965" cy="68335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524" extrusionOk="0">
                    <a:moveTo>
                      <a:pt x="2004" y="0"/>
                    </a:moveTo>
                    <a:cubicBezTo>
                      <a:pt x="1942" y="0"/>
                      <a:pt x="1881" y="31"/>
                      <a:pt x="1838" y="104"/>
                    </a:cubicBezTo>
                    <a:cubicBezTo>
                      <a:pt x="1538" y="705"/>
                      <a:pt x="804" y="905"/>
                      <a:pt x="204" y="1139"/>
                    </a:cubicBezTo>
                    <a:cubicBezTo>
                      <a:pt x="0" y="1255"/>
                      <a:pt x="152" y="1524"/>
                      <a:pt x="349" y="1524"/>
                    </a:cubicBezTo>
                    <a:cubicBezTo>
                      <a:pt x="378" y="1524"/>
                      <a:pt x="408" y="1518"/>
                      <a:pt x="437" y="1505"/>
                    </a:cubicBezTo>
                    <a:cubicBezTo>
                      <a:pt x="1071" y="1239"/>
                      <a:pt x="1838" y="972"/>
                      <a:pt x="2205" y="305"/>
                    </a:cubicBezTo>
                    <a:cubicBezTo>
                      <a:pt x="2274" y="145"/>
                      <a:pt x="2139" y="0"/>
                      <a:pt x="20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3"/>
              <p:cNvSpPr/>
              <p:nvPr/>
            </p:nvSpPr>
            <p:spPr>
              <a:xfrm rot="-3030390">
                <a:off x="5237471" y="1714013"/>
                <a:ext cx="67394" cy="68022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1517" extrusionOk="0">
                    <a:moveTo>
                      <a:pt x="1246" y="1"/>
                    </a:moveTo>
                    <a:cubicBezTo>
                      <a:pt x="1163" y="1"/>
                      <a:pt x="1079" y="41"/>
                      <a:pt x="1041" y="132"/>
                    </a:cubicBezTo>
                    <a:cubicBezTo>
                      <a:pt x="907" y="565"/>
                      <a:pt x="640" y="932"/>
                      <a:pt x="207" y="1132"/>
                    </a:cubicBezTo>
                    <a:cubicBezTo>
                      <a:pt x="1" y="1220"/>
                      <a:pt x="158" y="1516"/>
                      <a:pt x="358" y="1516"/>
                    </a:cubicBezTo>
                    <a:cubicBezTo>
                      <a:pt x="385" y="1516"/>
                      <a:pt x="413" y="1511"/>
                      <a:pt x="440" y="1499"/>
                    </a:cubicBezTo>
                    <a:cubicBezTo>
                      <a:pt x="941" y="1232"/>
                      <a:pt x="1307" y="799"/>
                      <a:pt x="1441" y="265"/>
                    </a:cubicBezTo>
                    <a:cubicBezTo>
                      <a:pt x="1502" y="102"/>
                      <a:pt x="1376" y="1"/>
                      <a:pt x="12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3"/>
              <p:cNvSpPr/>
              <p:nvPr/>
            </p:nvSpPr>
            <p:spPr>
              <a:xfrm rot="-3030390">
                <a:off x="5347226" y="1677639"/>
                <a:ext cx="77662" cy="64659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442" extrusionOk="0">
                    <a:moveTo>
                      <a:pt x="1491" y="1"/>
                    </a:moveTo>
                    <a:cubicBezTo>
                      <a:pt x="1405" y="1"/>
                      <a:pt x="1313" y="48"/>
                      <a:pt x="1272" y="158"/>
                    </a:cubicBezTo>
                    <a:cubicBezTo>
                      <a:pt x="1106" y="658"/>
                      <a:pt x="705" y="858"/>
                      <a:pt x="238" y="1025"/>
                    </a:cubicBezTo>
                    <a:cubicBezTo>
                      <a:pt x="1" y="1114"/>
                      <a:pt x="80" y="1441"/>
                      <a:pt x="266" y="1441"/>
                    </a:cubicBezTo>
                    <a:cubicBezTo>
                      <a:pt x="288" y="1441"/>
                      <a:pt x="313" y="1436"/>
                      <a:pt x="338" y="1425"/>
                    </a:cubicBezTo>
                    <a:cubicBezTo>
                      <a:pt x="972" y="1192"/>
                      <a:pt x="1472" y="925"/>
                      <a:pt x="1673" y="258"/>
                    </a:cubicBezTo>
                    <a:cubicBezTo>
                      <a:pt x="1732" y="100"/>
                      <a:pt x="1616" y="1"/>
                      <a:pt x="14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3"/>
              <p:cNvSpPr/>
              <p:nvPr/>
            </p:nvSpPr>
            <p:spPr>
              <a:xfrm rot="-3030390">
                <a:off x="5226137" y="1827933"/>
                <a:ext cx="78469" cy="4044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902" extrusionOk="0">
                    <a:moveTo>
                      <a:pt x="1473" y="1"/>
                    </a:moveTo>
                    <a:cubicBezTo>
                      <a:pt x="1409" y="1"/>
                      <a:pt x="1344" y="31"/>
                      <a:pt x="1302" y="105"/>
                    </a:cubicBezTo>
                    <a:cubicBezTo>
                      <a:pt x="1124" y="358"/>
                      <a:pt x="812" y="419"/>
                      <a:pt x="512" y="419"/>
                    </a:cubicBezTo>
                    <a:cubicBezTo>
                      <a:pt x="416" y="419"/>
                      <a:pt x="323" y="413"/>
                      <a:pt x="234" y="405"/>
                    </a:cubicBezTo>
                    <a:cubicBezTo>
                      <a:pt x="68" y="405"/>
                      <a:pt x="1" y="572"/>
                      <a:pt x="68" y="705"/>
                    </a:cubicBezTo>
                    <a:cubicBezTo>
                      <a:pt x="68" y="738"/>
                      <a:pt x="68" y="772"/>
                      <a:pt x="101" y="805"/>
                    </a:cubicBezTo>
                    <a:cubicBezTo>
                      <a:pt x="140" y="874"/>
                      <a:pt x="196" y="902"/>
                      <a:pt x="254" y="902"/>
                    </a:cubicBezTo>
                    <a:cubicBezTo>
                      <a:pt x="314" y="902"/>
                      <a:pt x="376" y="870"/>
                      <a:pt x="421" y="821"/>
                    </a:cubicBezTo>
                    <a:lnTo>
                      <a:pt x="421" y="821"/>
                    </a:lnTo>
                    <a:cubicBezTo>
                      <a:pt x="456" y="823"/>
                      <a:pt x="490" y="824"/>
                      <a:pt x="525" y="824"/>
                    </a:cubicBezTo>
                    <a:cubicBezTo>
                      <a:pt x="964" y="824"/>
                      <a:pt x="1389" y="688"/>
                      <a:pt x="1635" y="305"/>
                    </a:cubicBezTo>
                    <a:cubicBezTo>
                      <a:pt x="1750" y="145"/>
                      <a:pt x="1613" y="1"/>
                      <a:pt x="14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3"/>
              <p:cNvSpPr/>
              <p:nvPr/>
            </p:nvSpPr>
            <p:spPr>
              <a:xfrm rot="-3030390">
                <a:off x="5303053" y="1871966"/>
                <a:ext cx="102234" cy="34482"/>
              </a:xfrm>
              <a:custGeom>
                <a:avLst/>
                <a:gdLst/>
                <a:ahLst/>
                <a:cxnLst/>
                <a:rect l="l" t="t" r="r" b="b"/>
                <a:pathLst>
                  <a:path w="2280" h="769" extrusionOk="0">
                    <a:moveTo>
                      <a:pt x="1982" y="0"/>
                    </a:moveTo>
                    <a:cubicBezTo>
                      <a:pt x="1950" y="0"/>
                      <a:pt x="1916" y="9"/>
                      <a:pt x="1881" y="29"/>
                    </a:cubicBezTo>
                    <a:cubicBezTo>
                      <a:pt x="1550" y="242"/>
                      <a:pt x="1203" y="354"/>
                      <a:pt x="839" y="354"/>
                    </a:cubicBezTo>
                    <a:cubicBezTo>
                      <a:pt x="689" y="354"/>
                      <a:pt x="536" y="335"/>
                      <a:pt x="380" y="296"/>
                    </a:cubicBezTo>
                    <a:cubicBezTo>
                      <a:pt x="360" y="291"/>
                      <a:pt x="340" y="289"/>
                      <a:pt x="321" y="289"/>
                    </a:cubicBezTo>
                    <a:cubicBezTo>
                      <a:pt x="95" y="289"/>
                      <a:pt x="0" y="635"/>
                      <a:pt x="247" y="696"/>
                    </a:cubicBezTo>
                    <a:cubicBezTo>
                      <a:pt x="432" y="745"/>
                      <a:pt x="620" y="768"/>
                      <a:pt x="806" y="768"/>
                    </a:cubicBezTo>
                    <a:cubicBezTo>
                      <a:pt x="1259" y="768"/>
                      <a:pt x="1703" y="632"/>
                      <a:pt x="2081" y="396"/>
                    </a:cubicBezTo>
                    <a:cubicBezTo>
                      <a:pt x="2280" y="283"/>
                      <a:pt x="2165" y="0"/>
                      <a:pt x="19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3"/>
              <p:cNvSpPr/>
              <p:nvPr/>
            </p:nvSpPr>
            <p:spPr>
              <a:xfrm rot="-3030390">
                <a:off x="3512251" y="1941576"/>
                <a:ext cx="44974" cy="116897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2607" extrusionOk="0">
                    <a:moveTo>
                      <a:pt x="803" y="1"/>
                    </a:moveTo>
                    <a:cubicBezTo>
                      <a:pt x="703" y="1"/>
                      <a:pt x="602" y="67"/>
                      <a:pt x="602" y="201"/>
                    </a:cubicBezTo>
                    <a:cubicBezTo>
                      <a:pt x="536" y="935"/>
                      <a:pt x="369" y="1635"/>
                      <a:pt x="69" y="2302"/>
                    </a:cubicBezTo>
                    <a:cubicBezTo>
                      <a:pt x="0" y="2462"/>
                      <a:pt x="151" y="2606"/>
                      <a:pt x="285" y="2606"/>
                    </a:cubicBezTo>
                    <a:cubicBezTo>
                      <a:pt x="346" y="2606"/>
                      <a:pt x="404" y="2576"/>
                      <a:pt x="436" y="2502"/>
                    </a:cubicBezTo>
                    <a:cubicBezTo>
                      <a:pt x="769" y="1768"/>
                      <a:pt x="969" y="1001"/>
                      <a:pt x="1003" y="201"/>
                    </a:cubicBezTo>
                    <a:cubicBezTo>
                      <a:pt x="1003" y="67"/>
                      <a:pt x="903" y="1"/>
                      <a:pt x="8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3"/>
              <p:cNvSpPr/>
              <p:nvPr/>
            </p:nvSpPr>
            <p:spPr>
              <a:xfrm rot="-3030390">
                <a:off x="3605545" y="1831540"/>
                <a:ext cx="68425" cy="216351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4825" extrusionOk="0">
                    <a:moveTo>
                      <a:pt x="1290" y="1"/>
                    </a:moveTo>
                    <a:cubicBezTo>
                      <a:pt x="1210" y="1"/>
                      <a:pt x="1132" y="48"/>
                      <a:pt x="1105" y="158"/>
                    </a:cubicBezTo>
                    <a:cubicBezTo>
                      <a:pt x="1105" y="158"/>
                      <a:pt x="1105" y="158"/>
                      <a:pt x="1105" y="158"/>
                    </a:cubicBezTo>
                    <a:lnTo>
                      <a:pt x="1105" y="158"/>
                    </a:lnTo>
                    <a:cubicBezTo>
                      <a:pt x="1072" y="191"/>
                      <a:pt x="1072" y="224"/>
                      <a:pt x="1072" y="258"/>
                    </a:cubicBezTo>
                    <a:cubicBezTo>
                      <a:pt x="1066" y="281"/>
                      <a:pt x="1064" y="303"/>
                      <a:pt x="1064" y="324"/>
                    </a:cubicBezTo>
                    <a:lnTo>
                      <a:pt x="1064" y="324"/>
                    </a:lnTo>
                    <a:cubicBezTo>
                      <a:pt x="742" y="1713"/>
                      <a:pt x="777" y="3211"/>
                      <a:pt x="71" y="4494"/>
                    </a:cubicBezTo>
                    <a:cubicBezTo>
                      <a:pt x="0" y="4659"/>
                      <a:pt x="146" y="4824"/>
                      <a:pt x="285" y="4824"/>
                    </a:cubicBezTo>
                    <a:cubicBezTo>
                      <a:pt x="343" y="4824"/>
                      <a:pt x="399" y="4796"/>
                      <a:pt x="438" y="4727"/>
                    </a:cubicBezTo>
                    <a:cubicBezTo>
                      <a:pt x="1200" y="3337"/>
                      <a:pt x="1139" y="1782"/>
                      <a:pt x="1497" y="290"/>
                    </a:cubicBezTo>
                    <a:lnTo>
                      <a:pt x="1497" y="290"/>
                    </a:lnTo>
                    <a:cubicBezTo>
                      <a:pt x="1502" y="279"/>
                      <a:pt x="1505" y="268"/>
                      <a:pt x="1505" y="258"/>
                    </a:cubicBezTo>
                    <a:lnTo>
                      <a:pt x="1505" y="258"/>
                    </a:lnTo>
                    <a:cubicBezTo>
                      <a:pt x="1505" y="258"/>
                      <a:pt x="1505" y="258"/>
                      <a:pt x="1505" y="258"/>
                    </a:cubicBezTo>
                    <a:cubicBezTo>
                      <a:pt x="1525" y="100"/>
                      <a:pt x="1405" y="1"/>
                      <a:pt x="1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3"/>
              <p:cNvSpPr/>
              <p:nvPr/>
            </p:nvSpPr>
            <p:spPr>
              <a:xfrm rot="-3030390">
                <a:off x="4030996" y="1755005"/>
                <a:ext cx="93311" cy="1224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730" extrusionOk="0">
                    <a:moveTo>
                      <a:pt x="1778" y="0"/>
                    </a:moveTo>
                    <a:cubicBezTo>
                      <a:pt x="1717" y="0"/>
                      <a:pt x="1658" y="29"/>
                      <a:pt x="1619" y="97"/>
                    </a:cubicBezTo>
                    <a:cubicBezTo>
                      <a:pt x="1185" y="931"/>
                      <a:pt x="685" y="1698"/>
                      <a:pt x="118" y="2432"/>
                    </a:cubicBezTo>
                    <a:cubicBezTo>
                      <a:pt x="1" y="2573"/>
                      <a:pt x="147" y="2730"/>
                      <a:pt x="302" y="2730"/>
                    </a:cubicBezTo>
                    <a:cubicBezTo>
                      <a:pt x="368" y="2730"/>
                      <a:pt x="435" y="2702"/>
                      <a:pt x="485" y="2632"/>
                    </a:cubicBezTo>
                    <a:cubicBezTo>
                      <a:pt x="1052" y="1898"/>
                      <a:pt x="1552" y="1131"/>
                      <a:pt x="1986" y="331"/>
                    </a:cubicBezTo>
                    <a:cubicBezTo>
                      <a:pt x="2080" y="165"/>
                      <a:pt x="1924" y="0"/>
                      <a:pt x="17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3"/>
              <p:cNvSpPr/>
              <p:nvPr/>
            </p:nvSpPr>
            <p:spPr>
              <a:xfrm rot="-3030390">
                <a:off x="4201363" y="1733909"/>
                <a:ext cx="88289" cy="92997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2074" extrusionOk="0">
                    <a:moveTo>
                      <a:pt x="821" y="1"/>
                    </a:moveTo>
                    <a:cubicBezTo>
                      <a:pt x="578" y="1"/>
                      <a:pt x="335" y="77"/>
                      <a:pt x="134" y="223"/>
                    </a:cubicBezTo>
                    <a:lnTo>
                      <a:pt x="334" y="190"/>
                    </a:lnTo>
                    <a:lnTo>
                      <a:pt x="334" y="190"/>
                    </a:lnTo>
                    <a:cubicBezTo>
                      <a:pt x="67" y="257"/>
                      <a:pt x="0" y="590"/>
                      <a:pt x="0" y="857"/>
                    </a:cubicBezTo>
                    <a:cubicBezTo>
                      <a:pt x="0" y="1257"/>
                      <a:pt x="134" y="1691"/>
                      <a:pt x="467" y="1925"/>
                    </a:cubicBezTo>
                    <a:cubicBezTo>
                      <a:pt x="603" y="2022"/>
                      <a:pt x="773" y="2074"/>
                      <a:pt x="951" y="2074"/>
                    </a:cubicBezTo>
                    <a:cubicBezTo>
                      <a:pt x="1078" y="2074"/>
                      <a:pt x="1209" y="2047"/>
                      <a:pt x="1335" y="1991"/>
                    </a:cubicBezTo>
                    <a:cubicBezTo>
                      <a:pt x="1601" y="1858"/>
                      <a:pt x="1802" y="1591"/>
                      <a:pt x="1868" y="1291"/>
                    </a:cubicBezTo>
                    <a:cubicBezTo>
                      <a:pt x="1968" y="857"/>
                      <a:pt x="1768" y="390"/>
                      <a:pt x="1401" y="157"/>
                    </a:cubicBezTo>
                    <a:cubicBezTo>
                      <a:pt x="1221" y="52"/>
                      <a:pt x="1021" y="1"/>
                      <a:pt x="8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30" name="Google Shape;2530;p43"/>
          <p:cNvSpPr txBox="1">
            <a:spLocks noGrp="1"/>
          </p:cNvSpPr>
          <p:nvPr>
            <p:ph type="title"/>
          </p:nvPr>
        </p:nvSpPr>
        <p:spPr>
          <a:xfrm>
            <a:off x="479675" y="445025"/>
            <a:ext cx="79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Así que fue el momento de imaginar</a:t>
            </a:r>
            <a:endParaRPr/>
          </a:p>
        </p:txBody>
      </p:sp>
      <p:sp>
        <p:nvSpPr>
          <p:cNvPr id="2531" name="Google Shape;2531;p43"/>
          <p:cNvSpPr txBox="1">
            <a:spLocks noGrp="1"/>
          </p:cNvSpPr>
          <p:nvPr>
            <p:ph type="subTitle" idx="1"/>
          </p:nvPr>
        </p:nvSpPr>
        <p:spPr>
          <a:xfrm>
            <a:off x="1873750" y="2184750"/>
            <a:ext cx="53964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Dejamos que nuestra mente volara y comenzamos a plasmar todas aquellas ideas que pudiesen ayudarnos con nuestra propuesta de valor...</a:t>
            </a:r>
            <a:endParaRPr/>
          </a:p>
        </p:txBody>
      </p:sp>
      <p:grpSp>
        <p:nvGrpSpPr>
          <p:cNvPr id="2532" name="Google Shape;2532;p43"/>
          <p:cNvGrpSpPr/>
          <p:nvPr/>
        </p:nvGrpSpPr>
        <p:grpSpPr>
          <a:xfrm rot="2117583" flipH="1">
            <a:off x="4222273" y="1002691"/>
            <a:ext cx="699454" cy="521472"/>
            <a:chOff x="4851125" y="2889175"/>
            <a:chExt cx="567100" cy="422825"/>
          </a:xfrm>
        </p:grpSpPr>
        <p:sp>
          <p:nvSpPr>
            <p:cNvPr id="2533" name="Google Shape;2533;p43"/>
            <p:cNvSpPr/>
            <p:nvPr/>
          </p:nvSpPr>
          <p:spPr>
            <a:xfrm>
              <a:off x="5340650" y="3255275"/>
              <a:ext cx="77575" cy="56725"/>
            </a:xfrm>
            <a:custGeom>
              <a:avLst/>
              <a:gdLst/>
              <a:ahLst/>
              <a:cxnLst/>
              <a:rect l="l" t="t" r="r" b="b"/>
              <a:pathLst>
                <a:path w="3103" h="2269" fill="none" extrusionOk="0">
                  <a:moveTo>
                    <a:pt x="1" y="0"/>
                  </a:moveTo>
                  <a:cubicBezTo>
                    <a:pt x="1035" y="768"/>
                    <a:pt x="2069" y="1501"/>
                    <a:pt x="3103" y="2269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3"/>
            <p:cNvSpPr/>
            <p:nvPr/>
          </p:nvSpPr>
          <p:spPr>
            <a:xfrm>
              <a:off x="5115500" y="3087650"/>
              <a:ext cx="189325" cy="140950"/>
            </a:xfrm>
            <a:custGeom>
              <a:avLst/>
              <a:gdLst/>
              <a:ahLst/>
              <a:cxnLst/>
              <a:rect l="l" t="t" r="r" b="b"/>
              <a:pathLst>
                <a:path w="7573" h="5638" fill="none" extrusionOk="0">
                  <a:moveTo>
                    <a:pt x="0" y="1"/>
                  </a:moveTo>
                  <a:cubicBezTo>
                    <a:pt x="2502" y="1902"/>
                    <a:pt x="5037" y="3770"/>
                    <a:pt x="7572" y="5638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3"/>
            <p:cNvSpPr/>
            <p:nvPr/>
          </p:nvSpPr>
          <p:spPr>
            <a:xfrm>
              <a:off x="4916175" y="2937550"/>
              <a:ext cx="169325" cy="127600"/>
            </a:xfrm>
            <a:custGeom>
              <a:avLst/>
              <a:gdLst/>
              <a:ahLst/>
              <a:cxnLst/>
              <a:rect l="l" t="t" r="r" b="b"/>
              <a:pathLst>
                <a:path w="6773" h="5104" fill="none" extrusionOk="0">
                  <a:moveTo>
                    <a:pt x="1" y="0"/>
                  </a:moveTo>
                  <a:cubicBezTo>
                    <a:pt x="2269" y="1668"/>
                    <a:pt x="4504" y="3403"/>
                    <a:pt x="6772" y="5104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3"/>
            <p:cNvSpPr/>
            <p:nvPr/>
          </p:nvSpPr>
          <p:spPr>
            <a:xfrm>
              <a:off x="4851125" y="2889175"/>
              <a:ext cx="33400" cy="24200"/>
            </a:xfrm>
            <a:custGeom>
              <a:avLst/>
              <a:gdLst/>
              <a:ahLst/>
              <a:cxnLst/>
              <a:rect l="l" t="t" r="r" b="b"/>
              <a:pathLst>
                <a:path w="1336" h="968" fill="none" extrusionOk="0">
                  <a:moveTo>
                    <a:pt x="1" y="1"/>
                  </a:moveTo>
                  <a:cubicBezTo>
                    <a:pt x="435" y="334"/>
                    <a:pt x="868" y="634"/>
                    <a:pt x="1335" y="968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Month Zodiac Sign Virgo by Slidesgo">
  <a:themeElements>
    <a:clrScheme name="Simple Light">
      <a:dk1>
        <a:srgbClr val="F0D770"/>
      </a:dk1>
      <a:lt1>
        <a:srgbClr val="20124D"/>
      </a:lt1>
      <a:dk2>
        <a:srgbClr val="FFFFFF"/>
      </a:dk2>
      <a:lt2>
        <a:srgbClr val="FFFFFF"/>
      </a:lt2>
      <a:accent1>
        <a:srgbClr val="E69138"/>
      </a:accent1>
      <a:accent2>
        <a:srgbClr val="E6B8A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0D77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</Words>
  <Application>Microsoft Office PowerPoint</Application>
  <PresentationFormat>Presentación en pantalla (16:9)</PresentationFormat>
  <Paragraphs>61</Paragraphs>
  <Slides>23</Slides>
  <Notes>22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9" baseType="lpstr">
      <vt:lpstr>Dosis</vt:lpstr>
      <vt:lpstr>Playfair Display</vt:lpstr>
      <vt:lpstr>Open Sans SemiBold</vt:lpstr>
      <vt:lpstr>Arial</vt:lpstr>
      <vt:lpstr>Open Sans</vt:lpstr>
      <vt:lpstr>Month Zodiac Sign Virgo by Slidesgo</vt:lpstr>
      <vt:lpstr>¡Mystica!</vt:lpstr>
      <vt:lpstr>Nuestro Equipo</vt:lpstr>
      <vt:lpstr>Presentación de PowerPoint</vt:lpstr>
      <vt:lpstr>Propuesta de valor</vt:lpstr>
      <vt:lpstr>Prototipo</vt:lpstr>
      <vt:lpstr>Presentación de PowerPoint</vt:lpstr>
      <vt:lpstr>Entonces...</vt:lpstr>
      <vt:lpstr>Pero, ¿Cómo lograrlo si...</vt:lpstr>
      <vt:lpstr>Así que fue el momento de imaginar</vt:lpstr>
      <vt:lpstr>Ideación divergente y convergente</vt:lpstr>
      <vt:lpstr>Presentación de PowerPoint</vt:lpstr>
      <vt:lpstr>Touchpoints y  content prototype</vt:lpstr>
      <vt:lpstr>Presentación de PowerPoint</vt:lpstr>
      <vt:lpstr>Presentación de PowerPoint</vt:lpstr>
      <vt:lpstr>User Flow</vt:lpstr>
      <vt:lpstr>Presentación de PowerPoint</vt:lpstr>
      <vt:lpstr>Content First y Resumen</vt:lpstr>
      <vt:lpstr>Presentación de PowerPoint</vt:lpstr>
      <vt:lpstr>¡Mystica!</vt:lpstr>
      <vt:lpstr>¡Mystica!</vt:lpstr>
      <vt:lpstr>¡Mystica!</vt:lpstr>
      <vt:lpstr>¡Mystica!</vt:lpstr>
      <vt:lpstr>¡Muchas  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¡Mystica!</dc:title>
  <cp:lastModifiedBy>user</cp:lastModifiedBy>
  <cp:revision>1</cp:revision>
  <dcterms:modified xsi:type="dcterms:W3CDTF">2021-12-21T20:47:03Z</dcterms:modified>
</cp:coreProperties>
</file>